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4"/>
    <p:sldMasterId id="2147483666" r:id="rId5"/>
  </p:sldMasterIdLst>
  <p:notesMasterIdLst>
    <p:notesMasterId r:id="rId36"/>
  </p:notesMasterIdLst>
  <p:handoutMasterIdLst>
    <p:handoutMasterId r:id="rId37"/>
  </p:handoutMasterIdLst>
  <p:sldIdLst>
    <p:sldId id="272" r:id="rId6"/>
    <p:sldId id="707" r:id="rId7"/>
    <p:sldId id="358" r:id="rId8"/>
    <p:sldId id="395" r:id="rId9"/>
    <p:sldId id="369" r:id="rId10"/>
    <p:sldId id="370" r:id="rId11"/>
    <p:sldId id="371" r:id="rId12"/>
    <p:sldId id="372" r:id="rId13"/>
    <p:sldId id="373" r:id="rId14"/>
    <p:sldId id="374" r:id="rId15"/>
    <p:sldId id="375" r:id="rId16"/>
    <p:sldId id="376" r:id="rId17"/>
    <p:sldId id="377" r:id="rId18"/>
    <p:sldId id="378" r:id="rId19"/>
    <p:sldId id="379" r:id="rId20"/>
    <p:sldId id="396" r:id="rId21"/>
    <p:sldId id="381" r:id="rId22"/>
    <p:sldId id="397" r:id="rId23"/>
    <p:sldId id="383" r:id="rId24"/>
    <p:sldId id="384" r:id="rId25"/>
    <p:sldId id="386" r:id="rId26"/>
    <p:sldId id="387" r:id="rId27"/>
    <p:sldId id="388" r:id="rId28"/>
    <p:sldId id="389" r:id="rId29"/>
    <p:sldId id="398" r:id="rId30"/>
    <p:sldId id="390" r:id="rId31"/>
    <p:sldId id="399" r:id="rId32"/>
    <p:sldId id="391" r:id="rId33"/>
    <p:sldId id="394" r:id="rId34"/>
    <p:sldId id="363" r:id="rId3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8A"/>
    <a:srgbClr val="004F77"/>
    <a:srgbClr val="000000"/>
    <a:srgbClr val="EE206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33DF3A-B8B8-405F-8A18-C3048CF4E8C0}" v="4" dt="2023-11-29T04:58:06.845"/>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9" autoAdjust="0"/>
    <p:restoredTop sz="94674" autoAdjust="0"/>
  </p:normalViewPr>
  <p:slideViewPr>
    <p:cSldViewPr snapToGrid="0" snapToObjects="1">
      <p:cViewPr varScale="1">
        <p:scale>
          <a:sx n="103" d="100"/>
          <a:sy n="103" d="100"/>
        </p:scale>
        <p:origin x="994" y="7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Mascarinas" userId="c56e05eb-e1f3-4327-82ac-1599b10e4d53" providerId="ADAL" clId="{19E5B78D-B2EE-466D-B193-26B5EDAF94A8}"/>
    <pc:docChg chg="custSel addSld delSld modSld modMainMaster">
      <pc:chgData name="Sharon Mascarinas" userId="c56e05eb-e1f3-4327-82ac-1599b10e4d53" providerId="ADAL" clId="{19E5B78D-B2EE-466D-B193-26B5EDAF94A8}" dt="2023-03-28T02:59:33.708" v="332" actId="20577"/>
      <pc:docMkLst>
        <pc:docMk/>
      </pc:docMkLst>
      <pc:sldChg chg="addSp delSp modSp mod chgLayout">
        <pc:chgData name="Sharon Mascarinas" userId="c56e05eb-e1f3-4327-82ac-1599b10e4d53" providerId="ADAL" clId="{19E5B78D-B2EE-466D-B193-26B5EDAF94A8}" dt="2023-03-28T02:56:38.884" v="262" actId="700"/>
        <pc:sldMkLst>
          <pc:docMk/>
          <pc:sldMk cId="2933164301" sldId="272"/>
        </pc:sldMkLst>
        <pc:spChg chg="add del mod">
          <ac:chgData name="Sharon Mascarinas" userId="c56e05eb-e1f3-4327-82ac-1599b10e4d53" providerId="ADAL" clId="{19E5B78D-B2EE-466D-B193-26B5EDAF94A8}" dt="2023-03-28T02:54:50.935" v="243" actId="700"/>
          <ac:spMkLst>
            <pc:docMk/>
            <pc:sldMk cId="2933164301" sldId="272"/>
            <ac:spMk id="2" creationId="{D15AC3DD-3BD1-5642-7166-B44D3E21CBF4}"/>
          </ac:spMkLst>
        </pc:spChg>
        <pc:spChg chg="del mod">
          <ac:chgData name="Sharon Mascarinas" userId="c56e05eb-e1f3-4327-82ac-1599b10e4d53" providerId="ADAL" clId="{19E5B78D-B2EE-466D-B193-26B5EDAF94A8}" dt="2023-03-17T07:47:56.178" v="128"/>
          <ac:spMkLst>
            <pc:docMk/>
            <pc:sldMk cId="2933164301" sldId="272"/>
            <ac:spMk id="3" creationId="{00000000-0000-0000-0000-000000000000}"/>
          </ac:spMkLst>
        </pc:spChg>
        <pc:spChg chg="add del mod ord">
          <ac:chgData name="Sharon Mascarinas" userId="c56e05eb-e1f3-4327-82ac-1599b10e4d53" providerId="ADAL" clId="{19E5B78D-B2EE-466D-B193-26B5EDAF94A8}" dt="2023-03-28T02:56:38.884" v="262" actId="700"/>
          <ac:spMkLst>
            <pc:docMk/>
            <pc:sldMk cId="2933164301" sldId="272"/>
            <ac:spMk id="3" creationId="{9E421526-5D40-5FE5-80D5-6D1116DB18A9}"/>
          </ac:spMkLst>
        </pc:spChg>
        <pc:spChg chg="add del mod ord">
          <ac:chgData name="Sharon Mascarinas" userId="c56e05eb-e1f3-4327-82ac-1599b10e4d53" providerId="ADAL" clId="{19E5B78D-B2EE-466D-B193-26B5EDAF94A8}" dt="2023-03-28T02:56:38.884" v="262" actId="700"/>
          <ac:spMkLst>
            <pc:docMk/>
            <pc:sldMk cId="2933164301" sldId="272"/>
            <ac:spMk id="4" creationId="{6C404204-154F-FC9C-B585-AFBA6BA19B66}"/>
          </ac:spMkLst>
        </pc:spChg>
        <pc:spChg chg="add mod ord">
          <ac:chgData name="Sharon Mascarinas" userId="c56e05eb-e1f3-4327-82ac-1599b10e4d53" providerId="ADAL" clId="{19E5B78D-B2EE-466D-B193-26B5EDAF94A8}" dt="2023-03-28T02:56:38.884" v="262" actId="700"/>
          <ac:spMkLst>
            <pc:docMk/>
            <pc:sldMk cId="2933164301" sldId="272"/>
            <ac:spMk id="5" creationId="{C49794D8-7C68-1C55-44EB-FBA77CBBD655}"/>
          </ac:spMkLst>
        </pc:spChg>
        <pc:spChg chg="add mod ord">
          <ac:chgData name="Sharon Mascarinas" userId="c56e05eb-e1f3-4327-82ac-1599b10e4d53" providerId="ADAL" clId="{19E5B78D-B2EE-466D-B193-26B5EDAF94A8}" dt="2023-03-28T02:56:38.884" v="262" actId="700"/>
          <ac:spMkLst>
            <pc:docMk/>
            <pc:sldMk cId="2933164301" sldId="272"/>
            <ac:spMk id="6" creationId="{AC99D763-A9CD-2D52-18E2-C9D6D47B1B89}"/>
          </ac:spMkLst>
        </pc:spChg>
        <pc:spChg chg="add mod ord">
          <ac:chgData name="Sharon Mascarinas" userId="c56e05eb-e1f3-4327-82ac-1599b10e4d53" providerId="ADAL" clId="{19E5B78D-B2EE-466D-B193-26B5EDAF94A8}" dt="2023-03-28T02:56:38.884" v="262" actId="700"/>
          <ac:spMkLst>
            <pc:docMk/>
            <pc:sldMk cId="2933164301" sldId="272"/>
            <ac:spMk id="7" creationId="{F8B6E3CB-2BE4-F7F9-2913-5D316E92C980}"/>
          </ac:spMkLst>
        </pc:spChg>
        <pc:spChg chg="add mod ord">
          <ac:chgData name="Sharon Mascarinas" userId="c56e05eb-e1f3-4327-82ac-1599b10e4d53" providerId="ADAL" clId="{19E5B78D-B2EE-466D-B193-26B5EDAF94A8}" dt="2023-03-28T02:56:38.884" v="262" actId="700"/>
          <ac:spMkLst>
            <pc:docMk/>
            <pc:sldMk cId="2933164301" sldId="272"/>
            <ac:spMk id="8" creationId="{7E7DCB57-7D85-AD28-81A7-F38F35842C5C}"/>
          </ac:spMkLst>
        </pc:spChg>
      </pc:sldChg>
      <pc:sldChg chg="addSp delSp modSp new mod modClrScheme chgLayout">
        <pc:chgData name="Sharon Mascarinas" userId="c56e05eb-e1f3-4327-82ac-1599b10e4d53" providerId="ADAL" clId="{19E5B78D-B2EE-466D-B193-26B5EDAF94A8}" dt="2023-03-28T02:59:33.708" v="332" actId="20577"/>
        <pc:sldMkLst>
          <pc:docMk/>
          <pc:sldMk cId="1326946908" sldId="356"/>
        </pc:sldMkLst>
        <pc:spChg chg="del mod ord">
          <ac:chgData name="Sharon Mascarinas" userId="c56e05eb-e1f3-4327-82ac-1599b10e4d53" providerId="ADAL" clId="{19E5B78D-B2EE-466D-B193-26B5EDAF94A8}" dt="2023-03-28T02:56:58.123" v="265" actId="700"/>
          <ac:spMkLst>
            <pc:docMk/>
            <pc:sldMk cId="1326946908" sldId="356"/>
            <ac:spMk id="2" creationId="{D6C4EF21-4F6C-9059-C861-4CE6BE62166C}"/>
          </ac:spMkLst>
        </pc:spChg>
        <pc:spChg chg="del mod ord">
          <ac:chgData name="Sharon Mascarinas" userId="c56e05eb-e1f3-4327-82ac-1599b10e4d53" providerId="ADAL" clId="{19E5B78D-B2EE-466D-B193-26B5EDAF94A8}" dt="2023-03-28T02:56:58.123" v="265" actId="700"/>
          <ac:spMkLst>
            <pc:docMk/>
            <pc:sldMk cId="1326946908" sldId="356"/>
            <ac:spMk id="3" creationId="{CB9025B3-592C-7392-01D6-AAC2F68C3497}"/>
          </ac:spMkLst>
        </pc:spChg>
        <pc:spChg chg="mod ord">
          <ac:chgData name="Sharon Mascarinas" userId="c56e05eb-e1f3-4327-82ac-1599b10e4d53" providerId="ADAL" clId="{19E5B78D-B2EE-466D-B193-26B5EDAF94A8}" dt="2023-03-28T02:59:18.652" v="329" actId="700"/>
          <ac:spMkLst>
            <pc:docMk/>
            <pc:sldMk cId="1326946908" sldId="356"/>
            <ac:spMk id="4" creationId="{D9DEB656-870D-2789-99CD-B202719674A1}"/>
          </ac:spMkLst>
        </pc:spChg>
        <pc:spChg chg="add mod ord">
          <ac:chgData name="Sharon Mascarinas" userId="c56e05eb-e1f3-4327-82ac-1599b10e4d53" providerId="ADAL" clId="{19E5B78D-B2EE-466D-B193-26B5EDAF94A8}" dt="2023-03-28T02:59:33.708" v="332" actId="20577"/>
          <ac:spMkLst>
            <pc:docMk/>
            <pc:sldMk cId="1326946908" sldId="356"/>
            <ac:spMk id="5" creationId="{3DC1A235-A860-A3AC-65CB-7F68DA19D54E}"/>
          </ac:spMkLst>
        </pc:spChg>
        <pc:spChg chg="add mod ord">
          <ac:chgData name="Sharon Mascarinas" userId="c56e05eb-e1f3-4327-82ac-1599b10e4d53" providerId="ADAL" clId="{19E5B78D-B2EE-466D-B193-26B5EDAF94A8}" dt="2023-03-28T02:59:27.998" v="330" actId="20577"/>
          <ac:spMkLst>
            <pc:docMk/>
            <pc:sldMk cId="1326946908" sldId="356"/>
            <ac:spMk id="6" creationId="{B9C99AB1-ADFF-430F-F501-081EA26F83F4}"/>
          </ac:spMkLst>
        </pc:spChg>
        <pc:spChg chg="add mod ord">
          <ac:chgData name="Sharon Mascarinas" userId="c56e05eb-e1f3-4327-82ac-1599b10e4d53" providerId="ADAL" clId="{19E5B78D-B2EE-466D-B193-26B5EDAF94A8}" dt="2023-03-28T02:59:30.571" v="331" actId="6549"/>
          <ac:spMkLst>
            <pc:docMk/>
            <pc:sldMk cId="1326946908" sldId="356"/>
            <ac:spMk id="7" creationId="{35347E82-B8F5-0E9E-08ED-4C2BFE4FF537}"/>
          </ac:spMkLst>
        </pc:spChg>
      </pc:sldChg>
      <pc:sldChg chg="delSp modSp new del mod chgLayout">
        <pc:chgData name="Sharon Mascarinas" userId="c56e05eb-e1f3-4327-82ac-1599b10e4d53" providerId="ADAL" clId="{19E5B78D-B2EE-466D-B193-26B5EDAF94A8}" dt="2023-03-28T02:49:03.146" v="151" actId="2696"/>
        <pc:sldMkLst>
          <pc:docMk/>
          <pc:sldMk cId="2422330069" sldId="356"/>
        </pc:sldMkLst>
        <pc:spChg chg="del">
          <ac:chgData name="Sharon Mascarinas" userId="c56e05eb-e1f3-4327-82ac-1599b10e4d53" providerId="ADAL" clId="{19E5B78D-B2EE-466D-B193-26B5EDAF94A8}" dt="2023-03-28T02:48:57.090" v="150" actId="700"/>
          <ac:spMkLst>
            <pc:docMk/>
            <pc:sldMk cId="2422330069" sldId="356"/>
            <ac:spMk id="2" creationId="{122BC2E6-9204-46D9-DAD5-E5E1F076C956}"/>
          </ac:spMkLst>
        </pc:spChg>
        <pc:spChg chg="del">
          <ac:chgData name="Sharon Mascarinas" userId="c56e05eb-e1f3-4327-82ac-1599b10e4d53" providerId="ADAL" clId="{19E5B78D-B2EE-466D-B193-26B5EDAF94A8}" dt="2023-03-28T02:48:57.090" v="150" actId="700"/>
          <ac:spMkLst>
            <pc:docMk/>
            <pc:sldMk cId="2422330069" sldId="356"/>
            <ac:spMk id="3" creationId="{82592EDD-85D2-8E27-B5C8-BFD3C97E9DBB}"/>
          </ac:spMkLst>
        </pc:spChg>
        <pc:spChg chg="mod ord">
          <ac:chgData name="Sharon Mascarinas" userId="c56e05eb-e1f3-4327-82ac-1599b10e4d53" providerId="ADAL" clId="{19E5B78D-B2EE-466D-B193-26B5EDAF94A8}" dt="2023-03-28T02:48:57.090" v="150" actId="700"/>
          <ac:spMkLst>
            <pc:docMk/>
            <pc:sldMk cId="2422330069" sldId="356"/>
            <ac:spMk id="4" creationId="{1415F324-BCD9-FA2B-A761-5587FD40013A}"/>
          </ac:spMkLst>
        </pc:spChg>
      </pc:sldChg>
      <pc:sldChg chg="addSp delSp modSp new mod modClrScheme chgLayout">
        <pc:chgData name="Sharon Mascarinas" userId="c56e05eb-e1f3-4327-82ac-1599b10e4d53" providerId="ADAL" clId="{19E5B78D-B2EE-466D-B193-26B5EDAF94A8}" dt="2023-03-28T02:57:02.939" v="266" actId="700"/>
        <pc:sldMkLst>
          <pc:docMk/>
          <pc:sldMk cId="4194082470" sldId="357"/>
        </pc:sldMkLst>
        <pc:spChg chg="del mod ord">
          <ac:chgData name="Sharon Mascarinas" userId="c56e05eb-e1f3-4327-82ac-1599b10e4d53" providerId="ADAL" clId="{19E5B78D-B2EE-466D-B193-26B5EDAF94A8}" dt="2023-03-28T02:57:02.939" v="266" actId="700"/>
          <ac:spMkLst>
            <pc:docMk/>
            <pc:sldMk cId="4194082470" sldId="357"/>
            <ac:spMk id="2" creationId="{48967B15-5E93-059B-9AB1-54F67DBB008B}"/>
          </ac:spMkLst>
        </pc:spChg>
        <pc:spChg chg="del mod ord">
          <ac:chgData name="Sharon Mascarinas" userId="c56e05eb-e1f3-4327-82ac-1599b10e4d53" providerId="ADAL" clId="{19E5B78D-B2EE-466D-B193-26B5EDAF94A8}" dt="2023-03-28T02:57:02.939" v="266" actId="700"/>
          <ac:spMkLst>
            <pc:docMk/>
            <pc:sldMk cId="4194082470" sldId="357"/>
            <ac:spMk id="3" creationId="{4B70F9DD-4B8F-8760-8D3E-3B1F394F51B3}"/>
          </ac:spMkLst>
        </pc:spChg>
        <pc:spChg chg="mod ord">
          <ac:chgData name="Sharon Mascarinas" userId="c56e05eb-e1f3-4327-82ac-1599b10e4d53" providerId="ADAL" clId="{19E5B78D-B2EE-466D-B193-26B5EDAF94A8}" dt="2023-03-28T02:57:02.939" v="266" actId="700"/>
          <ac:spMkLst>
            <pc:docMk/>
            <pc:sldMk cId="4194082470" sldId="357"/>
            <ac:spMk id="4" creationId="{FA4BA493-6C54-C55B-373C-4CF22E8843B5}"/>
          </ac:spMkLst>
        </pc:spChg>
        <pc:spChg chg="add mod ord">
          <ac:chgData name="Sharon Mascarinas" userId="c56e05eb-e1f3-4327-82ac-1599b10e4d53" providerId="ADAL" clId="{19E5B78D-B2EE-466D-B193-26B5EDAF94A8}" dt="2023-03-28T02:57:02.939" v="266" actId="700"/>
          <ac:spMkLst>
            <pc:docMk/>
            <pc:sldMk cId="4194082470" sldId="357"/>
            <ac:spMk id="5" creationId="{49D0CD82-5E53-C290-0C8E-38AF54B9FB90}"/>
          </ac:spMkLst>
        </pc:spChg>
        <pc:spChg chg="add mod ord">
          <ac:chgData name="Sharon Mascarinas" userId="c56e05eb-e1f3-4327-82ac-1599b10e4d53" providerId="ADAL" clId="{19E5B78D-B2EE-466D-B193-26B5EDAF94A8}" dt="2023-03-28T02:57:02.939" v="266" actId="700"/>
          <ac:spMkLst>
            <pc:docMk/>
            <pc:sldMk cId="4194082470" sldId="357"/>
            <ac:spMk id="6" creationId="{C4A7DD87-EEA9-233F-C025-4429519E5327}"/>
          </ac:spMkLst>
        </pc:spChg>
        <pc:spChg chg="add mod ord">
          <ac:chgData name="Sharon Mascarinas" userId="c56e05eb-e1f3-4327-82ac-1599b10e4d53" providerId="ADAL" clId="{19E5B78D-B2EE-466D-B193-26B5EDAF94A8}" dt="2023-03-28T02:57:02.939" v="266" actId="700"/>
          <ac:spMkLst>
            <pc:docMk/>
            <pc:sldMk cId="4194082470" sldId="357"/>
            <ac:spMk id="7" creationId="{E9A8B7F2-2431-D9D6-F28A-0AA4C49FC245}"/>
          </ac:spMkLst>
        </pc:spChg>
        <pc:spChg chg="add mod ord">
          <ac:chgData name="Sharon Mascarinas" userId="c56e05eb-e1f3-4327-82ac-1599b10e4d53" providerId="ADAL" clId="{19E5B78D-B2EE-466D-B193-26B5EDAF94A8}" dt="2023-03-28T02:57:02.939" v="266" actId="700"/>
          <ac:spMkLst>
            <pc:docMk/>
            <pc:sldMk cId="4194082470" sldId="357"/>
            <ac:spMk id="8" creationId="{C95884D0-C1B6-2107-6B5E-46C653B87EB0}"/>
          </ac:spMkLst>
        </pc:spChg>
        <pc:spChg chg="add mod ord">
          <ac:chgData name="Sharon Mascarinas" userId="c56e05eb-e1f3-4327-82ac-1599b10e4d53" providerId="ADAL" clId="{19E5B78D-B2EE-466D-B193-26B5EDAF94A8}" dt="2023-03-28T02:57:02.939" v="266" actId="700"/>
          <ac:spMkLst>
            <pc:docMk/>
            <pc:sldMk cId="4194082470" sldId="357"/>
            <ac:spMk id="9" creationId="{74EE7237-FAF3-B4D3-525A-F192546D5914}"/>
          </ac:spMkLst>
        </pc:spChg>
      </pc:sldChg>
      <pc:sldMasterChg chg="addSp modSp mod addSldLayout delSldLayout modSldLayout">
        <pc:chgData name="Sharon Mascarinas" userId="c56e05eb-e1f3-4327-82ac-1599b10e4d53" providerId="ADAL" clId="{19E5B78D-B2EE-466D-B193-26B5EDAF94A8}" dt="2023-03-28T02:59:10.534" v="328" actId="255"/>
        <pc:sldMasterMkLst>
          <pc:docMk/>
          <pc:sldMasterMk cId="2831067588" sldId="2147483658"/>
        </pc:sldMasterMkLst>
        <pc:spChg chg="add mod">
          <ac:chgData name="Sharon Mascarinas" userId="c56e05eb-e1f3-4327-82ac-1599b10e4d53" providerId="ADAL" clId="{19E5B78D-B2EE-466D-B193-26B5EDAF94A8}" dt="2023-03-17T07:48:55.157" v="146" actId="20577"/>
          <ac:spMkLst>
            <pc:docMk/>
            <pc:sldMasterMk cId="2831067588" sldId="2147483658"/>
            <ac:spMk id="2" creationId="{E63F37D9-0FF9-9BD4-0B10-6CCB5B669809}"/>
          </ac:spMkLst>
        </pc:spChg>
        <pc:sldLayoutChg chg="modSp mod">
          <pc:chgData name="Sharon Mascarinas" userId="c56e05eb-e1f3-4327-82ac-1599b10e4d53" providerId="ADAL" clId="{19E5B78D-B2EE-466D-B193-26B5EDAF94A8}" dt="2023-03-28T02:58:40.940" v="318" actId="255"/>
          <pc:sldLayoutMkLst>
            <pc:docMk/>
            <pc:sldMasterMk cId="2831067588" sldId="2147483658"/>
            <pc:sldLayoutMk cId="4286915377" sldId="2147483650"/>
          </pc:sldLayoutMkLst>
          <pc:spChg chg="mod">
            <ac:chgData name="Sharon Mascarinas" userId="c56e05eb-e1f3-4327-82ac-1599b10e4d53" providerId="ADAL" clId="{19E5B78D-B2EE-466D-B193-26B5EDAF94A8}" dt="2023-03-28T02:58:20.043" v="315" actId="255"/>
            <ac:spMkLst>
              <pc:docMk/>
              <pc:sldMasterMk cId="2831067588" sldId="2147483658"/>
              <pc:sldLayoutMk cId="4286915377" sldId="2147483650"/>
              <ac:spMk id="10" creationId="{00000000-0000-0000-0000-000000000000}"/>
            </ac:spMkLst>
          </pc:spChg>
          <pc:spChg chg="mod">
            <ac:chgData name="Sharon Mascarinas" userId="c56e05eb-e1f3-4327-82ac-1599b10e4d53" providerId="ADAL" clId="{19E5B78D-B2EE-466D-B193-26B5EDAF94A8}" dt="2023-03-28T02:58:40.940" v="318" actId="255"/>
            <ac:spMkLst>
              <pc:docMk/>
              <pc:sldMasterMk cId="2831067588" sldId="2147483658"/>
              <pc:sldLayoutMk cId="4286915377" sldId="2147483650"/>
              <ac:spMk id="12" creationId="{00000000-0000-0000-0000-000000000000}"/>
            </ac:spMkLst>
          </pc:spChg>
        </pc:sldLayoutChg>
        <pc:sldLayoutChg chg="modSp">
          <pc:chgData name="Sharon Mascarinas" userId="c56e05eb-e1f3-4327-82ac-1599b10e4d53" providerId="ADAL" clId="{19E5B78D-B2EE-466D-B193-26B5EDAF94A8}" dt="2023-03-28T02:52:46.824" v="188" actId="2711"/>
          <pc:sldLayoutMkLst>
            <pc:docMk/>
            <pc:sldMasterMk cId="2831067588" sldId="2147483658"/>
            <pc:sldLayoutMk cId="1433266009" sldId="2147483665"/>
          </pc:sldLayoutMkLst>
          <pc:spChg chg="mod">
            <ac:chgData name="Sharon Mascarinas" userId="c56e05eb-e1f3-4327-82ac-1599b10e4d53" providerId="ADAL" clId="{19E5B78D-B2EE-466D-B193-26B5EDAF94A8}" dt="2023-03-28T02:52:46.824" v="188" actId="2711"/>
            <ac:spMkLst>
              <pc:docMk/>
              <pc:sldMasterMk cId="2831067588" sldId="2147483658"/>
              <pc:sldLayoutMk cId="1433266009" sldId="2147483665"/>
              <ac:spMk id="5" creationId="{00000000-0000-0000-0000-000000000000}"/>
            </ac:spMkLst>
          </pc:spChg>
        </pc:sldLayoutChg>
        <pc:sldLayoutChg chg="addSp modSp add mod modTransition">
          <pc:chgData name="Sharon Mascarinas" userId="c56e05eb-e1f3-4327-82ac-1599b10e4d53" providerId="ADAL" clId="{19E5B78D-B2EE-466D-B193-26B5EDAF94A8}" dt="2023-03-28T02:59:01.166" v="324" actId="207"/>
          <pc:sldLayoutMkLst>
            <pc:docMk/>
            <pc:sldMasterMk cId="2831067588" sldId="2147483658"/>
            <pc:sldLayoutMk cId="2178440957" sldId="2147483675"/>
          </pc:sldLayoutMkLst>
          <pc:spChg chg="add mod">
            <ac:chgData name="Sharon Mascarinas" userId="c56e05eb-e1f3-4327-82ac-1599b10e4d53" providerId="ADAL" clId="{19E5B78D-B2EE-466D-B193-26B5EDAF94A8}" dt="2023-03-28T02:59:01.166" v="324" actId="207"/>
            <ac:spMkLst>
              <pc:docMk/>
              <pc:sldMasterMk cId="2831067588" sldId="2147483658"/>
              <pc:sldLayoutMk cId="2178440957" sldId="2147483675"/>
              <ac:spMk id="2" creationId="{2A83057B-05B2-2B5F-F4C1-3FDC33AACEF1}"/>
            </ac:spMkLst>
          </pc:spChg>
          <pc:spChg chg="mod">
            <ac:chgData name="Sharon Mascarinas" userId="c56e05eb-e1f3-4327-82ac-1599b10e4d53" providerId="ADAL" clId="{19E5B78D-B2EE-466D-B193-26B5EDAF94A8}" dt="2023-03-28T02:58:13.531" v="314" actId="255"/>
            <ac:spMkLst>
              <pc:docMk/>
              <pc:sldMasterMk cId="2831067588" sldId="2147483658"/>
              <pc:sldLayoutMk cId="2178440957" sldId="2147483675"/>
              <ac:spMk id="10" creationId="{00000000-0000-0000-0000-000000000000}"/>
            </ac:spMkLst>
          </pc:spChg>
          <pc:spChg chg="mod">
            <ac:chgData name="Sharon Mascarinas" userId="c56e05eb-e1f3-4327-82ac-1599b10e4d53" providerId="ADAL" clId="{19E5B78D-B2EE-466D-B193-26B5EDAF94A8}" dt="2023-03-28T02:58:56.461" v="322" actId="255"/>
            <ac:spMkLst>
              <pc:docMk/>
              <pc:sldMasterMk cId="2831067588" sldId="2147483658"/>
              <pc:sldLayoutMk cId="2178440957" sldId="2147483675"/>
              <ac:spMk id="12" creationId="{00000000-0000-0000-0000-000000000000}"/>
            </ac:spMkLst>
          </pc:spChg>
        </pc:sldLayoutChg>
        <pc:sldLayoutChg chg="addSp delSp modSp add mod modTransition">
          <pc:chgData name="Sharon Mascarinas" userId="c56e05eb-e1f3-4327-82ac-1599b10e4d53" providerId="ADAL" clId="{19E5B78D-B2EE-466D-B193-26B5EDAF94A8}" dt="2023-03-28T02:59:10.534" v="328" actId="255"/>
          <pc:sldLayoutMkLst>
            <pc:docMk/>
            <pc:sldMasterMk cId="2831067588" sldId="2147483658"/>
            <pc:sldLayoutMk cId="2482491690" sldId="2147483676"/>
          </pc:sldLayoutMkLst>
          <pc:spChg chg="mod">
            <ac:chgData name="Sharon Mascarinas" userId="c56e05eb-e1f3-4327-82ac-1599b10e4d53" providerId="ADAL" clId="{19E5B78D-B2EE-466D-B193-26B5EDAF94A8}" dt="2023-03-28T02:59:06.445" v="326" actId="207"/>
            <ac:spMkLst>
              <pc:docMk/>
              <pc:sldMasterMk cId="2831067588" sldId="2147483658"/>
              <pc:sldLayoutMk cId="2482491690" sldId="2147483676"/>
              <ac:spMk id="2" creationId="{2A83057B-05B2-2B5F-F4C1-3FDC33AACEF1}"/>
            </ac:spMkLst>
          </pc:spChg>
          <pc:spChg chg="add del mod">
            <ac:chgData name="Sharon Mascarinas" userId="c56e05eb-e1f3-4327-82ac-1599b10e4d53" providerId="ADAL" clId="{19E5B78D-B2EE-466D-B193-26B5EDAF94A8}" dt="2023-03-28T02:50:48.413" v="168"/>
            <ac:spMkLst>
              <pc:docMk/>
              <pc:sldMasterMk cId="2831067588" sldId="2147483658"/>
              <pc:sldLayoutMk cId="2482491690" sldId="2147483676"/>
              <ac:spMk id="3" creationId="{CBB01A72-4E87-D6A5-87A0-E9801E1827F8}"/>
            </ac:spMkLst>
          </pc:spChg>
          <pc:spChg chg="add del mod">
            <ac:chgData name="Sharon Mascarinas" userId="c56e05eb-e1f3-4327-82ac-1599b10e4d53" providerId="ADAL" clId="{19E5B78D-B2EE-466D-B193-26B5EDAF94A8}" dt="2023-03-28T02:50:32.638" v="164"/>
            <ac:spMkLst>
              <pc:docMk/>
              <pc:sldMasterMk cId="2831067588" sldId="2147483658"/>
              <pc:sldLayoutMk cId="2482491690" sldId="2147483676"/>
              <ac:spMk id="4" creationId="{C3057847-D889-49AB-FD0A-BF4690F86C6B}"/>
            </ac:spMkLst>
          </pc:spChg>
          <pc:spChg chg="add del mod">
            <ac:chgData name="Sharon Mascarinas" userId="c56e05eb-e1f3-4327-82ac-1599b10e4d53" providerId="ADAL" clId="{19E5B78D-B2EE-466D-B193-26B5EDAF94A8}" dt="2023-03-28T02:50:48.415" v="170"/>
            <ac:spMkLst>
              <pc:docMk/>
              <pc:sldMasterMk cId="2831067588" sldId="2147483658"/>
              <pc:sldLayoutMk cId="2482491690" sldId="2147483676"/>
              <ac:spMk id="6" creationId="{C93BF02D-1906-4683-E137-0BD5D073C943}"/>
            </ac:spMkLst>
          </pc:spChg>
          <pc:spChg chg="add del">
            <ac:chgData name="Sharon Mascarinas" userId="c56e05eb-e1f3-4327-82ac-1599b10e4d53" providerId="ADAL" clId="{19E5B78D-B2EE-466D-B193-26B5EDAF94A8}" dt="2023-03-28T02:51:11.627" v="173" actId="11529"/>
            <ac:spMkLst>
              <pc:docMk/>
              <pc:sldMasterMk cId="2831067588" sldId="2147483658"/>
              <pc:sldLayoutMk cId="2482491690" sldId="2147483676"/>
              <ac:spMk id="7" creationId="{C4169C88-54F6-35A1-EC35-FDB9AC449F23}"/>
            </ac:spMkLst>
          </pc:spChg>
          <pc:spChg chg="add mod">
            <ac:chgData name="Sharon Mascarinas" userId="c56e05eb-e1f3-4327-82ac-1599b10e4d53" providerId="ADAL" clId="{19E5B78D-B2EE-466D-B193-26B5EDAF94A8}" dt="2023-03-28T02:51:48.333" v="178" actId="2711"/>
            <ac:spMkLst>
              <pc:docMk/>
              <pc:sldMasterMk cId="2831067588" sldId="2147483658"/>
              <pc:sldLayoutMk cId="2482491690" sldId="2147483676"/>
              <ac:spMk id="8" creationId="{2DD0ADAF-344C-5993-5F03-4280DCA3231B}"/>
            </ac:spMkLst>
          </pc:spChg>
          <pc:spChg chg="add mod">
            <ac:chgData name="Sharon Mascarinas" userId="c56e05eb-e1f3-4327-82ac-1599b10e4d53" providerId="ADAL" clId="{19E5B78D-B2EE-466D-B193-26B5EDAF94A8}" dt="2023-03-28T02:57:20.473" v="267" actId="1076"/>
            <ac:spMkLst>
              <pc:docMk/>
              <pc:sldMasterMk cId="2831067588" sldId="2147483658"/>
              <pc:sldLayoutMk cId="2482491690" sldId="2147483676"/>
              <ac:spMk id="9" creationId="{66C539BA-BBCD-FB40-9A13-7F8747F6D60C}"/>
            </ac:spMkLst>
          </pc:spChg>
          <pc:spChg chg="mod">
            <ac:chgData name="Sharon Mascarinas" userId="c56e05eb-e1f3-4327-82ac-1599b10e4d53" providerId="ADAL" clId="{19E5B78D-B2EE-466D-B193-26B5EDAF94A8}" dt="2023-03-28T02:58:25.863" v="316" actId="255"/>
            <ac:spMkLst>
              <pc:docMk/>
              <pc:sldMasterMk cId="2831067588" sldId="2147483658"/>
              <pc:sldLayoutMk cId="2482491690" sldId="2147483676"/>
              <ac:spMk id="10" creationId="{00000000-0000-0000-0000-000000000000}"/>
            </ac:spMkLst>
          </pc:spChg>
          <pc:spChg chg="mod">
            <ac:chgData name="Sharon Mascarinas" userId="c56e05eb-e1f3-4327-82ac-1599b10e4d53" providerId="ADAL" clId="{19E5B78D-B2EE-466D-B193-26B5EDAF94A8}" dt="2023-03-28T02:59:10.534" v="328" actId="255"/>
            <ac:spMkLst>
              <pc:docMk/>
              <pc:sldMasterMk cId="2831067588" sldId="2147483658"/>
              <pc:sldLayoutMk cId="2482491690" sldId="2147483676"/>
              <ac:spMk id="12" creationId="{00000000-0000-0000-0000-000000000000}"/>
            </ac:spMkLst>
          </pc:spChg>
        </pc:sldLayoutChg>
        <pc:sldLayoutChg chg="new del mod">
          <pc:chgData name="Sharon Mascarinas" userId="c56e05eb-e1f3-4327-82ac-1599b10e4d53" providerId="ADAL" clId="{19E5B78D-B2EE-466D-B193-26B5EDAF94A8}" dt="2023-03-28T02:51:01.543" v="172" actId="2696"/>
          <pc:sldLayoutMkLst>
            <pc:docMk/>
            <pc:sldMasterMk cId="2831067588" sldId="2147483658"/>
            <pc:sldLayoutMk cId="2348597319" sldId="2147483677"/>
          </pc:sldLayoutMkLst>
        </pc:sldLayoutChg>
      </pc:sldMasterChg>
      <pc:sldMasterChg chg="delSp modSp mod modSldLayout">
        <pc:chgData name="Sharon Mascarinas" userId="c56e05eb-e1f3-4327-82ac-1599b10e4d53" providerId="ADAL" clId="{19E5B78D-B2EE-466D-B193-26B5EDAF94A8}" dt="2023-03-28T02:56:16.299" v="261" actId="403"/>
        <pc:sldMasterMkLst>
          <pc:docMk/>
          <pc:sldMasterMk cId="1518175026" sldId="2147483666"/>
        </pc:sldMasterMkLst>
        <pc:spChg chg="mod">
          <ac:chgData name="Sharon Mascarinas" userId="c56e05eb-e1f3-4327-82ac-1599b10e4d53" providerId="ADAL" clId="{19E5B78D-B2EE-466D-B193-26B5EDAF94A8}" dt="2023-03-17T07:48:49.227" v="141" actId="20577"/>
          <ac:spMkLst>
            <pc:docMk/>
            <pc:sldMasterMk cId="1518175026" sldId="2147483666"/>
            <ac:spMk id="3" creationId="{A22431A0-9DD9-4F68-A85F-A800C7F25E97}"/>
          </ac:spMkLst>
        </pc:spChg>
        <pc:spChg chg="del">
          <ac:chgData name="Sharon Mascarinas" userId="c56e05eb-e1f3-4327-82ac-1599b10e4d53" providerId="ADAL" clId="{19E5B78D-B2EE-466D-B193-26B5EDAF94A8}" dt="2023-03-17T07:46:32.679" v="95" actId="478"/>
          <ac:spMkLst>
            <pc:docMk/>
            <pc:sldMasterMk cId="1518175026" sldId="2147483666"/>
            <ac:spMk id="11" creationId="{00000000-0000-0000-0000-000000000000}"/>
          </ac:spMkLst>
        </pc:spChg>
        <pc:sldLayoutChg chg="addSp delSp modSp mod">
          <pc:chgData name="Sharon Mascarinas" userId="c56e05eb-e1f3-4327-82ac-1599b10e4d53" providerId="ADAL" clId="{19E5B78D-B2EE-466D-B193-26B5EDAF94A8}" dt="2023-03-28T02:56:16.299" v="261" actId="403"/>
          <pc:sldLayoutMkLst>
            <pc:docMk/>
            <pc:sldMasterMk cId="1518175026" sldId="2147483666"/>
            <pc:sldLayoutMk cId="94525330" sldId="2147483673"/>
          </pc:sldLayoutMkLst>
          <pc:spChg chg="add del">
            <ac:chgData name="Sharon Mascarinas" userId="c56e05eb-e1f3-4327-82ac-1599b10e4d53" providerId="ADAL" clId="{19E5B78D-B2EE-466D-B193-26B5EDAF94A8}" dt="2023-03-17T07:46:48.890" v="96" actId="11529"/>
            <ac:spMkLst>
              <pc:docMk/>
              <pc:sldMasterMk cId="1518175026" sldId="2147483666"/>
              <pc:sldLayoutMk cId="94525330" sldId="2147483673"/>
              <ac:spMk id="2" creationId="{1E07ED02-2636-A09D-960B-DE5974030B7B}"/>
            </ac:spMkLst>
          </pc:spChg>
          <pc:spChg chg="add del">
            <ac:chgData name="Sharon Mascarinas" userId="c56e05eb-e1f3-4327-82ac-1599b10e4d53" providerId="ADAL" clId="{19E5B78D-B2EE-466D-B193-26B5EDAF94A8}" dt="2023-03-28T02:53:17.778" v="190" actId="11529"/>
            <ac:spMkLst>
              <pc:docMk/>
              <pc:sldMasterMk cId="1518175026" sldId="2147483666"/>
              <pc:sldLayoutMk cId="94525330" sldId="2147483673"/>
              <ac:spMk id="2" creationId="{8D2DC95A-BBA5-9728-3A3F-7AA30F973723}"/>
            </ac:spMkLst>
          </pc:spChg>
          <pc:spChg chg="add mod">
            <ac:chgData name="Sharon Mascarinas" userId="c56e05eb-e1f3-4327-82ac-1599b10e4d53" providerId="ADAL" clId="{19E5B78D-B2EE-466D-B193-26B5EDAF94A8}" dt="2023-03-28T02:53:53.985" v="209" actId="1076"/>
            <ac:spMkLst>
              <pc:docMk/>
              <pc:sldMasterMk cId="1518175026" sldId="2147483666"/>
              <pc:sldLayoutMk cId="94525330" sldId="2147483673"/>
              <ac:spMk id="3" creationId="{1F00AA54-D46E-7461-ABE1-AA3829B32756}"/>
            </ac:spMkLst>
          </pc:spChg>
          <pc:spChg chg="add del mod">
            <ac:chgData name="Sharon Mascarinas" userId="c56e05eb-e1f3-4327-82ac-1599b10e4d53" providerId="ADAL" clId="{19E5B78D-B2EE-466D-B193-26B5EDAF94A8}" dt="2023-03-28T02:53:17.778" v="190" actId="11529"/>
            <ac:spMkLst>
              <pc:docMk/>
              <pc:sldMasterMk cId="1518175026" sldId="2147483666"/>
              <pc:sldLayoutMk cId="94525330" sldId="2147483673"/>
              <ac:spMk id="4" creationId="{34B9FDD2-5E40-D13C-921F-C32862B94DBE}"/>
            </ac:spMkLst>
          </pc:spChg>
          <pc:spChg chg="add del">
            <ac:chgData name="Sharon Mascarinas" userId="c56e05eb-e1f3-4327-82ac-1599b10e4d53" providerId="ADAL" clId="{19E5B78D-B2EE-466D-B193-26B5EDAF94A8}" dt="2023-03-28T02:53:24.362" v="191" actId="11529"/>
            <ac:spMkLst>
              <pc:docMk/>
              <pc:sldMasterMk cId="1518175026" sldId="2147483666"/>
              <pc:sldLayoutMk cId="94525330" sldId="2147483673"/>
              <ac:spMk id="5" creationId="{32B8D2A2-314C-52FD-D9AA-27F6B917A028}"/>
            </ac:spMkLst>
          </pc:spChg>
          <pc:spChg chg="add mod">
            <ac:chgData name="Sharon Mascarinas" userId="c56e05eb-e1f3-4327-82ac-1599b10e4d53" providerId="ADAL" clId="{19E5B78D-B2EE-466D-B193-26B5EDAF94A8}" dt="2023-03-28T02:56:16.299" v="261" actId="403"/>
            <ac:spMkLst>
              <pc:docMk/>
              <pc:sldMasterMk cId="1518175026" sldId="2147483666"/>
              <pc:sldLayoutMk cId="94525330" sldId="2147483673"/>
              <ac:spMk id="6" creationId="{C5732517-99E2-31F4-3818-8E3B91FBFA9E}"/>
            </ac:spMkLst>
          </pc:spChg>
          <pc:spChg chg="add mod">
            <ac:chgData name="Sharon Mascarinas" userId="c56e05eb-e1f3-4327-82ac-1599b10e4d53" providerId="ADAL" clId="{19E5B78D-B2EE-466D-B193-26B5EDAF94A8}" dt="2023-03-28T02:56:07.696" v="260" actId="1076"/>
            <ac:spMkLst>
              <pc:docMk/>
              <pc:sldMasterMk cId="1518175026" sldId="2147483666"/>
              <pc:sldLayoutMk cId="94525330" sldId="2147483673"/>
              <ac:spMk id="7" creationId="{9EC8EF82-E8A7-73DF-011F-075C22AFA6B4}"/>
            </ac:spMkLst>
          </pc:spChg>
          <pc:spChg chg="add mod">
            <ac:chgData name="Sharon Mascarinas" userId="c56e05eb-e1f3-4327-82ac-1599b10e4d53" providerId="ADAL" clId="{19E5B78D-B2EE-466D-B193-26B5EDAF94A8}" dt="2023-03-28T02:56:01.024" v="259" actId="1076"/>
            <ac:spMkLst>
              <pc:docMk/>
              <pc:sldMasterMk cId="1518175026" sldId="2147483666"/>
              <pc:sldLayoutMk cId="94525330" sldId="2147483673"/>
              <ac:spMk id="8" creationId="{2D2A0C5D-9065-69AD-5FC3-DC1DB7A27ED7}"/>
            </ac:spMkLst>
          </pc:spChg>
        </pc:sldLayoutChg>
      </pc:sldMasterChg>
    </pc:docChg>
  </pc:docChgLst>
  <pc:docChgLst>
    <pc:chgData name="Sharon Mascarinas" userId="c56e05eb-e1f3-4327-82ac-1599b10e4d53" providerId="ADAL" clId="{352B198A-2DAE-462E-BB1D-CFA9051D2B06}"/>
    <pc:docChg chg="modMainMaster">
      <pc:chgData name="Sharon Mascarinas" userId="c56e05eb-e1f3-4327-82ac-1599b10e4d53" providerId="ADAL" clId="{352B198A-2DAE-462E-BB1D-CFA9051D2B06}" dt="2023-03-28T07:04:31.017" v="54" actId="14100"/>
      <pc:docMkLst>
        <pc:docMk/>
      </pc:docMkLst>
      <pc:sldMasterChg chg="modSp mod">
        <pc:chgData name="Sharon Mascarinas" userId="c56e05eb-e1f3-4327-82ac-1599b10e4d53" providerId="ADAL" clId="{352B198A-2DAE-462E-BB1D-CFA9051D2B06}" dt="2023-03-28T07:04:31.017" v="54" actId="14100"/>
        <pc:sldMasterMkLst>
          <pc:docMk/>
          <pc:sldMasterMk cId="2831067588" sldId="2147483658"/>
        </pc:sldMasterMkLst>
        <pc:spChg chg="mod">
          <ac:chgData name="Sharon Mascarinas" userId="c56e05eb-e1f3-4327-82ac-1599b10e4d53" providerId="ADAL" clId="{352B198A-2DAE-462E-BB1D-CFA9051D2B06}" dt="2023-03-28T07:04:31.017" v="54" actId="14100"/>
          <ac:spMkLst>
            <pc:docMk/>
            <pc:sldMasterMk cId="2831067588" sldId="2147483658"/>
            <ac:spMk id="2" creationId="{E63F37D9-0FF9-9BD4-0B10-6CCB5B669809}"/>
          </ac:spMkLst>
        </pc:spChg>
      </pc:sldMasterChg>
      <pc:sldMasterChg chg="modSp mod">
        <pc:chgData name="Sharon Mascarinas" userId="c56e05eb-e1f3-4327-82ac-1599b10e4d53" providerId="ADAL" clId="{352B198A-2DAE-462E-BB1D-CFA9051D2B06}" dt="2023-03-28T07:04:20.658" v="52" actId="20577"/>
        <pc:sldMasterMkLst>
          <pc:docMk/>
          <pc:sldMasterMk cId="1518175026" sldId="2147483666"/>
        </pc:sldMasterMkLst>
        <pc:spChg chg="mod">
          <ac:chgData name="Sharon Mascarinas" userId="c56e05eb-e1f3-4327-82ac-1599b10e4d53" providerId="ADAL" clId="{352B198A-2DAE-462E-BB1D-CFA9051D2B06}" dt="2023-03-28T07:04:20.658" v="52" actId="20577"/>
          <ac:spMkLst>
            <pc:docMk/>
            <pc:sldMasterMk cId="1518175026" sldId="2147483666"/>
            <ac:spMk id="3" creationId="{A22431A0-9DD9-4F68-A85F-A800C7F25E97}"/>
          </ac:spMkLst>
        </pc:spChg>
      </pc:sldMasterChg>
    </pc:docChg>
  </pc:docChgLst>
  <pc:docChgLst>
    <pc:chgData name="YiLing How" userId="2ecfc16a-cffa-4068-a65c-0d7030666b58" providerId="ADAL" clId="{B133DF3A-B8B8-405F-8A18-C3048CF4E8C0}"/>
    <pc:docChg chg="custSel addSld delSld modSld">
      <pc:chgData name="YiLing How" userId="2ecfc16a-cffa-4068-a65c-0d7030666b58" providerId="ADAL" clId="{B133DF3A-B8B8-405F-8A18-C3048CF4E8C0}" dt="2023-11-29T04:58:18.356" v="7" actId="47"/>
      <pc:docMkLst>
        <pc:docMk/>
      </pc:docMkLst>
      <pc:sldChg chg="addSp modSp mod">
        <pc:chgData name="YiLing How" userId="2ecfc16a-cffa-4068-a65c-0d7030666b58" providerId="ADAL" clId="{B133DF3A-B8B8-405F-8A18-C3048CF4E8C0}" dt="2023-11-29T04:58:15.774" v="6" actId="14100"/>
        <pc:sldMkLst>
          <pc:docMk/>
          <pc:sldMk cId="2933164301" sldId="272"/>
        </pc:sldMkLst>
        <pc:picChg chg="add mod">
          <ac:chgData name="YiLing How" userId="2ecfc16a-cffa-4068-a65c-0d7030666b58" providerId="ADAL" clId="{B133DF3A-B8B8-405F-8A18-C3048CF4E8C0}" dt="2023-11-29T04:58:15.774" v="6" actId="14100"/>
          <ac:picMkLst>
            <pc:docMk/>
            <pc:sldMk cId="2933164301" sldId="272"/>
            <ac:picMk id="2" creationId="{693DB585-81C0-2D47-69BA-690424E023E6}"/>
          </ac:picMkLst>
        </pc:picChg>
      </pc:sldChg>
      <pc:sldChg chg="del">
        <pc:chgData name="YiLing How" userId="2ecfc16a-cffa-4068-a65c-0d7030666b58" providerId="ADAL" clId="{B133DF3A-B8B8-405F-8A18-C3048CF4E8C0}" dt="2023-11-29T04:55:49.748" v="0" actId="47"/>
        <pc:sldMkLst>
          <pc:docMk/>
          <pc:sldMk cId="1666367935" sldId="597"/>
        </pc:sldMkLst>
      </pc:sldChg>
      <pc:sldChg chg="addSp delSp modSp del mod chgLayout">
        <pc:chgData name="YiLing How" userId="2ecfc16a-cffa-4068-a65c-0d7030666b58" providerId="ADAL" clId="{B133DF3A-B8B8-405F-8A18-C3048CF4E8C0}" dt="2023-11-29T04:58:18.356" v="7" actId="47"/>
        <pc:sldMkLst>
          <pc:docMk/>
          <pc:sldMk cId="1897669775" sldId="706"/>
        </pc:sldMkLst>
        <pc:spChg chg="add del mod">
          <ac:chgData name="YiLing How" userId="2ecfc16a-cffa-4068-a65c-0d7030666b58" providerId="ADAL" clId="{B133DF3A-B8B8-405F-8A18-C3048CF4E8C0}" dt="2023-11-29T04:56:37.822" v="1" actId="6264"/>
          <ac:spMkLst>
            <pc:docMk/>
            <pc:sldMk cId="1897669775" sldId="706"/>
            <ac:spMk id="2" creationId="{62A3DC3C-C398-EB8B-2A96-43B97BCA0F33}"/>
          </ac:spMkLst>
        </pc:spChg>
        <pc:spChg chg="mod ord">
          <ac:chgData name="YiLing How" userId="2ecfc16a-cffa-4068-a65c-0d7030666b58" providerId="ADAL" clId="{B133DF3A-B8B8-405F-8A18-C3048CF4E8C0}" dt="2023-11-29T04:56:37.822" v="1" actId="6264"/>
          <ac:spMkLst>
            <pc:docMk/>
            <pc:sldMk cId="1897669775" sldId="706"/>
            <ac:spMk id="3" creationId="{A2771AB5-3600-DA72-5359-0047DB9E1F34}"/>
          </ac:spMkLst>
        </pc:spChg>
        <pc:spChg chg="add del mod">
          <ac:chgData name="YiLing How" userId="2ecfc16a-cffa-4068-a65c-0d7030666b58" providerId="ADAL" clId="{B133DF3A-B8B8-405F-8A18-C3048CF4E8C0}" dt="2023-11-29T04:56:37.822" v="1" actId="6264"/>
          <ac:spMkLst>
            <pc:docMk/>
            <pc:sldMk cId="1897669775" sldId="706"/>
            <ac:spMk id="4" creationId="{A8FD7251-5A50-1896-FD30-6C0F1D53D470}"/>
          </ac:spMkLst>
        </pc:spChg>
        <pc:spChg chg="mod ord">
          <ac:chgData name="YiLing How" userId="2ecfc16a-cffa-4068-a65c-0d7030666b58" providerId="ADAL" clId="{B133DF3A-B8B8-405F-8A18-C3048CF4E8C0}" dt="2023-11-29T04:56:37.822" v="1" actId="6264"/>
          <ac:spMkLst>
            <pc:docMk/>
            <pc:sldMk cId="1897669775" sldId="706"/>
            <ac:spMk id="6" creationId="{8FCE0D26-18AE-BA8C-2BAD-BA3485E628D2}"/>
          </ac:spMkLst>
        </pc:spChg>
        <pc:picChg chg="del">
          <ac:chgData name="YiLing How" userId="2ecfc16a-cffa-4068-a65c-0d7030666b58" providerId="ADAL" clId="{B133DF3A-B8B8-405F-8A18-C3048CF4E8C0}" dt="2023-11-29T04:57:59.208" v="3" actId="21"/>
          <ac:picMkLst>
            <pc:docMk/>
            <pc:sldMk cId="1897669775" sldId="706"/>
            <ac:picMk id="5" creationId="{EE67D4FC-693A-69EB-0E26-1B4F7460AFE3}"/>
          </ac:picMkLst>
        </pc:picChg>
      </pc:sldChg>
      <pc:sldChg chg="add">
        <pc:chgData name="YiLing How" userId="2ecfc16a-cffa-4068-a65c-0d7030666b58" providerId="ADAL" clId="{B133DF3A-B8B8-405F-8A18-C3048CF4E8C0}" dt="2023-11-29T04:57:53.452" v="2" actId="2890"/>
        <pc:sldMkLst>
          <pc:docMk/>
          <pc:sldMk cId="1615219162" sldId="707"/>
        </pc:sldMkLst>
      </pc:sldChg>
      <pc:sldMasterChg chg="delSldLayout">
        <pc:chgData name="YiLing How" userId="2ecfc16a-cffa-4068-a65c-0d7030666b58" providerId="ADAL" clId="{B133DF3A-B8B8-405F-8A18-C3048CF4E8C0}" dt="2023-11-29T04:58:18.356" v="7" actId="47"/>
        <pc:sldMasterMkLst>
          <pc:docMk/>
          <pc:sldMasterMk cId="1518175026" sldId="2147483666"/>
        </pc:sldMasterMkLst>
        <pc:sldLayoutChg chg="del">
          <pc:chgData name="YiLing How" userId="2ecfc16a-cffa-4068-a65c-0d7030666b58" providerId="ADAL" clId="{B133DF3A-B8B8-405F-8A18-C3048CF4E8C0}" dt="2023-11-29T04:58:18.356" v="7" actId="47"/>
          <pc:sldLayoutMkLst>
            <pc:docMk/>
            <pc:sldMasterMk cId="1518175026" sldId="2147483666"/>
            <pc:sldLayoutMk cId="1577983619" sldId="2147483681"/>
          </pc:sldLayoutMkLst>
        </pc:sldLayoutChg>
        <pc:sldLayoutChg chg="del">
          <pc:chgData name="YiLing How" userId="2ecfc16a-cffa-4068-a65c-0d7030666b58" providerId="ADAL" clId="{B133DF3A-B8B8-405F-8A18-C3048CF4E8C0}" dt="2023-11-29T04:55:49.748" v="0" actId="47"/>
          <pc:sldLayoutMkLst>
            <pc:docMk/>
            <pc:sldMasterMk cId="1518175026" sldId="2147483666"/>
            <pc:sldLayoutMk cId="3625569438" sldId="2147483682"/>
          </pc:sldLayoutMkLst>
        </pc:sldLayoutChg>
      </pc:sldMasterChg>
    </pc:docChg>
  </pc:docChgLst>
  <pc:docChgLst>
    <pc:chgData name="Sharon Mascarinas" userId="3f3cca2b-32ca-4f23-9ba7-177402ac927f" providerId="ADAL" clId="{949B12F3-B24F-4C13-96BE-107D96E453AC}"/>
    <pc:docChg chg="custSel addSld delSld modSld sldOrd modMainMaster">
      <pc:chgData name="Sharon Mascarinas" userId="3f3cca2b-32ca-4f23-9ba7-177402ac927f" providerId="ADAL" clId="{949B12F3-B24F-4C13-96BE-107D96E453AC}" dt="2023-05-22T05:47:56.526" v="40" actId="700"/>
      <pc:docMkLst>
        <pc:docMk/>
      </pc:docMkLst>
      <pc:sldChg chg="del">
        <pc:chgData name="Sharon Mascarinas" userId="3f3cca2b-32ca-4f23-9ba7-177402ac927f" providerId="ADAL" clId="{949B12F3-B24F-4C13-96BE-107D96E453AC}" dt="2023-05-22T05:46:56.419" v="15" actId="2696"/>
        <pc:sldMkLst>
          <pc:docMk/>
          <pc:sldMk cId="439026072" sldId="284"/>
        </pc:sldMkLst>
      </pc:sldChg>
      <pc:sldChg chg="del">
        <pc:chgData name="Sharon Mascarinas" userId="3f3cca2b-32ca-4f23-9ba7-177402ac927f" providerId="ADAL" clId="{949B12F3-B24F-4C13-96BE-107D96E453AC}" dt="2023-05-22T05:46:49.673" v="14" actId="2696"/>
        <pc:sldMkLst>
          <pc:docMk/>
          <pc:sldMk cId="2653975682" sldId="354"/>
        </pc:sldMkLst>
      </pc:sldChg>
      <pc:sldChg chg="addSp delSp modSp del mod chgLayout">
        <pc:chgData name="Sharon Mascarinas" userId="3f3cca2b-32ca-4f23-9ba7-177402ac927f" providerId="ADAL" clId="{949B12F3-B24F-4C13-96BE-107D96E453AC}" dt="2023-05-22T05:46:41.272" v="12" actId="2696"/>
        <pc:sldMkLst>
          <pc:docMk/>
          <pc:sldMk cId="4115899917" sldId="355"/>
        </pc:sldMkLst>
        <pc:spChg chg="del">
          <ac:chgData name="Sharon Mascarinas" userId="3f3cca2b-32ca-4f23-9ba7-177402ac927f" providerId="ADAL" clId="{949B12F3-B24F-4C13-96BE-107D96E453AC}" dt="2023-05-22T05:46:25.122" v="9" actId="700"/>
          <ac:spMkLst>
            <pc:docMk/>
            <pc:sldMk cId="4115899917" sldId="355"/>
            <ac:spMk id="2" creationId="{34A4C82C-6DC9-4822-8626-D808586DBAD7}"/>
          </ac:spMkLst>
        </pc:spChg>
        <pc:spChg chg="mod ord">
          <ac:chgData name="Sharon Mascarinas" userId="3f3cca2b-32ca-4f23-9ba7-177402ac927f" providerId="ADAL" clId="{949B12F3-B24F-4C13-96BE-107D96E453AC}" dt="2023-05-22T05:46:25.122" v="9" actId="700"/>
          <ac:spMkLst>
            <pc:docMk/>
            <pc:sldMk cId="4115899917" sldId="355"/>
            <ac:spMk id="3" creationId="{D60A7F25-1A12-4354-8CE4-511CB7AEE026}"/>
          </ac:spMkLst>
        </pc:spChg>
        <pc:spChg chg="del">
          <ac:chgData name="Sharon Mascarinas" userId="3f3cca2b-32ca-4f23-9ba7-177402ac927f" providerId="ADAL" clId="{949B12F3-B24F-4C13-96BE-107D96E453AC}" dt="2023-05-22T05:46:25.122" v="9" actId="700"/>
          <ac:spMkLst>
            <pc:docMk/>
            <pc:sldMk cId="4115899917" sldId="355"/>
            <ac:spMk id="4" creationId="{25D895CB-C11E-494B-87C4-5DC5665FF895}"/>
          </ac:spMkLst>
        </pc:spChg>
        <pc:spChg chg="add mod ord">
          <ac:chgData name="Sharon Mascarinas" userId="3f3cca2b-32ca-4f23-9ba7-177402ac927f" providerId="ADAL" clId="{949B12F3-B24F-4C13-96BE-107D96E453AC}" dt="2023-05-22T05:46:25.122" v="9" actId="700"/>
          <ac:spMkLst>
            <pc:docMk/>
            <pc:sldMk cId="4115899917" sldId="355"/>
            <ac:spMk id="5" creationId="{423F0E2A-17CF-B9C9-B95A-4D1CF796D4CD}"/>
          </ac:spMkLst>
        </pc:spChg>
        <pc:spChg chg="add mod ord">
          <ac:chgData name="Sharon Mascarinas" userId="3f3cca2b-32ca-4f23-9ba7-177402ac927f" providerId="ADAL" clId="{949B12F3-B24F-4C13-96BE-107D96E453AC}" dt="2023-05-22T05:46:25.122" v="9" actId="700"/>
          <ac:spMkLst>
            <pc:docMk/>
            <pc:sldMk cId="4115899917" sldId="355"/>
            <ac:spMk id="6" creationId="{0926D551-AFF4-C544-D2DA-5588D3068AD6}"/>
          </ac:spMkLst>
        </pc:spChg>
      </pc:sldChg>
      <pc:sldChg chg="del">
        <pc:chgData name="Sharon Mascarinas" userId="3f3cca2b-32ca-4f23-9ba7-177402ac927f" providerId="ADAL" clId="{949B12F3-B24F-4C13-96BE-107D96E453AC}" dt="2023-05-22T05:46:56.419" v="15" actId="2696"/>
        <pc:sldMkLst>
          <pc:docMk/>
          <pc:sldMk cId="1326946908" sldId="356"/>
        </pc:sldMkLst>
      </pc:sldChg>
      <pc:sldChg chg="del">
        <pc:chgData name="Sharon Mascarinas" userId="3f3cca2b-32ca-4f23-9ba7-177402ac927f" providerId="ADAL" clId="{949B12F3-B24F-4C13-96BE-107D96E453AC}" dt="2023-05-22T05:46:56.419" v="15" actId="2696"/>
        <pc:sldMkLst>
          <pc:docMk/>
          <pc:sldMk cId="4194082470" sldId="357"/>
        </pc:sldMkLst>
      </pc:sldChg>
      <pc:sldChg chg="addSp delSp modSp new mod modClrScheme chgLayout">
        <pc:chgData name="Sharon Mascarinas" userId="3f3cca2b-32ca-4f23-9ba7-177402ac927f" providerId="ADAL" clId="{949B12F3-B24F-4C13-96BE-107D96E453AC}" dt="2023-05-22T05:47:56.526" v="40" actId="700"/>
        <pc:sldMkLst>
          <pc:docMk/>
          <pc:sldMk cId="872439505" sldId="358"/>
        </pc:sldMkLst>
        <pc:spChg chg="del">
          <ac:chgData name="Sharon Mascarinas" userId="3f3cca2b-32ca-4f23-9ba7-177402ac927f" providerId="ADAL" clId="{949B12F3-B24F-4C13-96BE-107D96E453AC}" dt="2023-05-22T05:46:37.062" v="11" actId="700"/>
          <ac:spMkLst>
            <pc:docMk/>
            <pc:sldMk cId="872439505" sldId="358"/>
            <ac:spMk id="2" creationId="{6821A252-F8BA-762C-931D-8BF92DA23EC9}"/>
          </ac:spMkLst>
        </pc:spChg>
        <pc:spChg chg="del mod ord">
          <ac:chgData name="Sharon Mascarinas" userId="3f3cca2b-32ca-4f23-9ba7-177402ac927f" providerId="ADAL" clId="{949B12F3-B24F-4C13-96BE-107D96E453AC}" dt="2023-05-22T05:46:37.062" v="11" actId="700"/>
          <ac:spMkLst>
            <pc:docMk/>
            <pc:sldMk cId="872439505" sldId="358"/>
            <ac:spMk id="3" creationId="{E352F8BC-DC73-925A-C109-3411539C0D64}"/>
          </ac:spMkLst>
        </pc:spChg>
        <pc:spChg chg="mod ord">
          <ac:chgData name="Sharon Mascarinas" userId="3f3cca2b-32ca-4f23-9ba7-177402ac927f" providerId="ADAL" clId="{949B12F3-B24F-4C13-96BE-107D96E453AC}" dt="2023-05-22T05:47:56.526" v="40" actId="700"/>
          <ac:spMkLst>
            <pc:docMk/>
            <pc:sldMk cId="872439505" sldId="358"/>
            <ac:spMk id="4" creationId="{8F5CDE68-F12A-F90F-1EB8-25A8D735883D}"/>
          </ac:spMkLst>
        </pc:spChg>
        <pc:spChg chg="add del mod ord">
          <ac:chgData name="Sharon Mascarinas" userId="3f3cca2b-32ca-4f23-9ba7-177402ac927f" providerId="ADAL" clId="{949B12F3-B24F-4C13-96BE-107D96E453AC}" dt="2023-05-22T05:47:56.526" v="40" actId="700"/>
          <ac:spMkLst>
            <pc:docMk/>
            <pc:sldMk cId="872439505" sldId="358"/>
            <ac:spMk id="5" creationId="{E49312B7-17B6-DB24-9A75-750E53361820}"/>
          </ac:spMkLst>
        </pc:spChg>
        <pc:spChg chg="add del mod ord">
          <ac:chgData name="Sharon Mascarinas" userId="3f3cca2b-32ca-4f23-9ba7-177402ac927f" providerId="ADAL" clId="{949B12F3-B24F-4C13-96BE-107D96E453AC}" dt="2023-05-22T05:47:56.526" v="40" actId="700"/>
          <ac:spMkLst>
            <pc:docMk/>
            <pc:sldMk cId="872439505" sldId="358"/>
            <ac:spMk id="6" creationId="{E0EA2B49-2098-8B9E-0AE1-97B1A4E86A78}"/>
          </ac:spMkLst>
        </pc:spChg>
        <pc:spChg chg="add mod ord">
          <ac:chgData name="Sharon Mascarinas" userId="3f3cca2b-32ca-4f23-9ba7-177402ac927f" providerId="ADAL" clId="{949B12F3-B24F-4C13-96BE-107D96E453AC}" dt="2023-05-22T05:47:56.526" v="40" actId="700"/>
          <ac:spMkLst>
            <pc:docMk/>
            <pc:sldMk cId="872439505" sldId="358"/>
            <ac:spMk id="7" creationId="{8A42034C-6E8D-6671-8BE3-65D021F3C49D}"/>
          </ac:spMkLst>
        </pc:spChg>
        <pc:spChg chg="add mod ord">
          <ac:chgData name="Sharon Mascarinas" userId="3f3cca2b-32ca-4f23-9ba7-177402ac927f" providerId="ADAL" clId="{949B12F3-B24F-4C13-96BE-107D96E453AC}" dt="2023-05-22T05:47:56.526" v="40" actId="700"/>
          <ac:spMkLst>
            <pc:docMk/>
            <pc:sldMk cId="872439505" sldId="358"/>
            <ac:spMk id="8" creationId="{372EEDD1-9DCD-17CF-737E-3C9E9F94F93A}"/>
          </ac:spMkLst>
        </pc:spChg>
      </pc:sldChg>
      <pc:sldChg chg="new">
        <pc:chgData name="Sharon Mascarinas" userId="3f3cca2b-32ca-4f23-9ba7-177402ac927f" providerId="ADAL" clId="{949B12F3-B24F-4C13-96BE-107D96E453AC}" dt="2023-05-22T05:46:47.731" v="13" actId="680"/>
        <pc:sldMkLst>
          <pc:docMk/>
          <pc:sldMk cId="1222415890" sldId="359"/>
        </pc:sldMkLst>
      </pc:sldChg>
      <pc:sldChg chg="addSp delSp modSp new mod modClrScheme chgLayout">
        <pc:chgData name="Sharon Mascarinas" userId="3f3cca2b-32ca-4f23-9ba7-177402ac927f" providerId="ADAL" clId="{949B12F3-B24F-4C13-96BE-107D96E453AC}" dt="2023-05-22T05:47:03.736" v="17" actId="700"/>
        <pc:sldMkLst>
          <pc:docMk/>
          <pc:sldMk cId="220323071" sldId="360"/>
        </pc:sldMkLst>
        <pc:spChg chg="del mod ord">
          <ac:chgData name="Sharon Mascarinas" userId="3f3cca2b-32ca-4f23-9ba7-177402ac927f" providerId="ADAL" clId="{949B12F3-B24F-4C13-96BE-107D96E453AC}" dt="2023-05-22T05:47:03.736" v="17" actId="700"/>
          <ac:spMkLst>
            <pc:docMk/>
            <pc:sldMk cId="220323071" sldId="360"/>
            <ac:spMk id="2" creationId="{28F6442C-F334-0C3E-0BDF-AC7E543269B0}"/>
          </ac:spMkLst>
        </pc:spChg>
        <pc:spChg chg="del mod ord">
          <ac:chgData name="Sharon Mascarinas" userId="3f3cca2b-32ca-4f23-9ba7-177402ac927f" providerId="ADAL" clId="{949B12F3-B24F-4C13-96BE-107D96E453AC}" dt="2023-05-22T05:47:03.736" v="17" actId="700"/>
          <ac:spMkLst>
            <pc:docMk/>
            <pc:sldMk cId="220323071" sldId="360"/>
            <ac:spMk id="3" creationId="{3B7319B3-BCD4-A2C3-365A-11F34212B525}"/>
          </ac:spMkLst>
        </pc:spChg>
        <pc:spChg chg="mod ord">
          <ac:chgData name="Sharon Mascarinas" userId="3f3cca2b-32ca-4f23-9ba7-177402ac927f" providerId="ADAL" clId="{949B12F3-B24F-4C13-96BE-107D96E453AC}" dt="2023-05-22T05:47:03.736" v="17" actId="700"/>
          <ac:spMkLst>
            <pc:docMk/>
            <pc:sldMk cId="220323071" sldId="360"/>
            <ac:spMk id="4" creationId="{6EEE9C78-E939-82D6-4EDF-68480391026B}"/>
          </ac:spMkLst>
        </pc:spChg>
        <pc:spChg chg="add mod ord">
          <ac:chgData name="Sharon Mascarinas" userId="3f3cca2b-32ca-4f23-9ba7-177402ac927f" providerId="ADAL" clId="{949B12F3-B24F-4C13-96BE-107D96E453AC}" dt="2023-05-22T05:47:03.736" v="17" actId="700"/>
          <ac:spMkLst>
            <pc:docMk/>
            <pc:sldMk cId="220323071" sldId="360"/>
            <ac:spMk id="5" creationId="{07384651-E0D4-351B-DBF9-420BD9B9804F}"/>
          </ac:spMkLst>
        </pc:spChg>
        <pc:spChg chg="add mod ord">
          <ac:chgData name="Sharon Mascarinas" userId="3f3cca2b-32ca-4f23-9ba7-177402ac927f" providerId="ADAL" clId="{949B12F3-B24F-4C13-96BE-107D96E453AC}" dt="2023-05-22T05:47:03.736" v="17" actId="700"/>
          <ac:spMkLst>
            <pc:docMk/>
            <pc:sldMk cId="220323071" sldId="360"/>
            <ac:spMk id="6" creationId="{5FB94CF5-3DED-D72B-3EF8-DF48F115654C}"/>
          </ac:spMkLst>
        </pc:spChg>
        <pc:spChg chg="add mod ord">
          <ac:chgData name="Sharon Mascarinas" userId="3f3cca2b-32ca-4f23-9ba7-177402ac927f" providerId="ADAL" clId="{949B12F3-B24F-4C13-96BE-107D96E453AC}" dt="2023-05-22T05:47:03.736" v="17" actId="700"/>
          <ac:spMkLst>
            <pc:docMk/>
            <pc:sldMk cId="220323071" sldId="360"/>
            <ac:spMk id="7" creationId="{3F349CEA-077C-F9E4-F959-401547A66625}"/>
          </ac:spMkLst>
        </pc:spChg>
      </pc:sldChg>
      <pc:sldChg chg="addSp delSp modSp new mod modClrScheme chgLayout">
        <pc:chgData name="Sharon Mascarinas" userId="3f3cca2b-32ca-4f23-9ba7-177402ac927f" providerId="ADAL" clId="{949B12F3-B24F-4C13-96BE-107D96E453AC}" dt="2023-05-22T05:47:08.602" v="19" actId="700"/>
        <pc:sldMkLst>
          <pc:docMk/>
          <pc:sldMk cId="3720529451" sldId="361"/>
        </pc:sldMkLst>
        <pc:spChg chg="del mod ord">
          <ac:chgData name="Sharon Mascarinas" userId="3f3cca2b-32ca-4f23-9ba7-177402ac927f" providerId="ADAL" clId="{949B12F3-B24F-4C13-96BE-107D96E453AC}" dt="2023-05-22T05:47:08.602" v="19" actId="700"/>
          <ac:spMkLst>
            <pc:docMk/>
            <pc:sldMk cId="3720529451" sldId="361"/>
            <ac:spMk id="2" creationId="{2EF97A34-8F21-A2A6-CC55-CAA68A67DD3F}"/>
          </ac:spMkLst>
        </pc:spChg>
        <pc:spChg chg="del mod ord">
          <ac:chgData name="Sharon Mascarinas" userId="3f3cca2b-32ca-4f23-9ba7-177402ac927f" providerId="ADAL" clId="{949B12F3-B24F-4C13-96BE-107D96E453AC}" dt="2023-05-22T05:47:08.602" v="19" actId="700"/>
          <ac:spMkLst>
            <pc:docMk/>
            <pc:sldMk cId="3720529451" sldId="361"/>
            <ac:spMk id="3" creationId="{8E74EEB6-C6F7-C1F7-9076-E3DA8D290BCC}"/>
          </ac:spMkLst>
        </pc:spChg>
        <pc:spChg chg="mod ord">
          <ac:chgData name="Sharon Mascarinas" userId="3f3cca2b-32ca-4f23-9ba7-177402ac927f" providerId="ADAL" clId="{949B12F3-B24F-4C13-96BE-107D96E453AC}" dt="2023-05-22T05:47:08.602" v="19" actId="700"/>
          <ac:spMkLst>
            <pc:docMk/>
            <pc:sldMk cId="3720529451" sldId="361"/>
            <ac:spMk id="4" creationId="{F4A051AE-ECEA-696E-5B76-1B382CEBE362}"/>
          </ac:spMkLst>
        </pc:spChg>
        <pc:spChg chg="del mod ord">
          <ac:chgData name="Sharon Mascarinas" userId="3f3cca2b-32ca-4f23-9ba7-177402ac927f" providerId="ADAL" clId="{949B12F3-B24F-4C13-96BE-107D96E453AC}" dt="2023-05-22T05:47:08.602" v="19" actId="700"/>
          <ac:spMkLst>
            <pc:docMk/>
            <pc:sldMk cId="3720529451" sldId="361"/>
            <ac:spMk id="5" creationId="{BAAC43D7-FA0A-B73B-74B1-20FDDAC0F181}"/>
          </ac:spMkLst>
        </pc:spChg>
        <pc:spChg chg="add mod ord">
          <ac:chgData name="Sharon Mascarinas" userId="3f3cca2b-32ca-4f23-9ba7-177402ac927f" providerId="ADAL" clId="{949B12F3-B24F-4C13-96BE-107D96E453AC}" dt="2023-05-22T05:47:08.602" v="19" actId="700"/>
          <ac:spMkLst>
            <pc:docMk/>
            <pc:sldMk cId="3720529451" sldId="361"/>
            <ac:spMk id="6" creationId="{C1FE4AC3-1604-D258-B31E-98EF6BD4DC4B}"/>
          </ac:spMkLst>
        </pc:spChg>
        <pc:spChg chg="add mod ord">
          <ac:chgData name="Sharon Mascarinas" userId="3f3cca2b-32ca-4f23-9ba7-177402ac927f" providerId="ADAL" clId="{949B12F3-B24F-4C13-96BE-107D96E453AC}" dt="2023-05-22T05:47:08.602" v="19" actId="700"/>
          <ac:spMkLst>
            <pc:docMk/>
            <pc:sldMk cId="3720529451" sldId="361"/>
            <ac:spMk id="7" creationId="{9EF5716F-88AF-22A1-BE0D-97ABE354C67E}"/>
          </ac:spMkLst>
        </pc:spChg>
        <pc:spChg chg="add mod ord">
          <ac:chgData name="Sharon Mascarinas" userId="3f3cca2b-32ca-4f23-9ba7-177402ac927f" providerId="ADAL" clId="{949B12F3-B24F-4C13-96BE-107D96E453AC}" dt="2023-05-22T05:47:08.602" v="19" actId="700"/>
          <ac:spMkLst>
            <pc:docMk/>
            <pc:sldMk cId="3720529451" sldId="361"/>
            <ac:spMk id="8" creationId="{AFFF3F0C-E222-2E9D-29C1-B04545DFF785}"/>
          </ac:spMkLst>
        </pc:spChg>
        <pc:spChg chg="add mod ord">
          <ac:chgData name="Sharon Mascarinas" userId="3f3cca2b-32ca-4f23-9ba7-177402ac927f" providerId="ADAL" clId="{949B12F3-B24F-4C13-96BE-107D96E453AC}" dt="2023-05-22T05:47:08.602" v="19" actId="700"/>
          <ac:spMkLst>
            <pc:docMk/>
            <pc:sldMk cId="3720529451" sldId="361"/>
            <ac:spMk id="9" creationId="{5B8DFBBC-8729-B25D-8DC7-9C4C85FF7344}"/>
          </ac:spMkLst>
        </pc:spChg>
        <pc:spChg chg="add mod ord">
          <ac:chgData name="Sharon Mascarinas" userId="3f3cca2b-32ca-4f23-9ba7-177402ac927f" providerId="ADAL" clId="{949B12F3-B24F-4C13-96BE-107D96E453AC}" dt="2023-05-22T05:47:08.602" v="19" actId="700"/>
          <ac:spMkLst>
            <pc:docMk/>
            <pc:sldMk cId="3720529451" sldId="361"/>
            <ac:spMk id="10" creationId="{36553641-34C7-5537-2AC9-1273788B0DB7}"/>
          </ac:spMkLst>
        </pc:spChg>
      </pc:sldChg>
      <pc:sldChg chg="delSp modSp new mod chgLayout">
        <pc:chgData name="Sharon Mascarinas" userId="3f3cca2b-32ca-4f23-9ba7-177402ac927f" providerId="ADAL" clId="{949B12F3-B24F-4C13-96BE-107D96E453AC}" dt="2023-05-22T05:47:14.012" v="21" actId="700"/>
        <pc:sldMkLst>
          <pc:docMk/>
          <pc:sldMk cId="1718088350" sldId="362"/>
        </pc:sldMkLst>
        <pc:spChg chg="del">
          <ac:chgData name="Sharon Mascarinas" userId="3f3cca2b-32ca-4f23-9ba7-177402ac927f" providerId="ADAL" clId="{949B12F3-B24F-4C13-96BE-107D96E453AC}" dt="2023-05-22T05:47:14.012" v="21" actId="700"/>
          <ac:spMkLst>
            <pc:docMk/>
            <pc:sldMk cId="1718088350" sldId="362"/>
            <ac:spMk id="2" creationId="{20957CB1-EB81-25DA-909F-1D7028668952}"/>
          </ac:spMkLst>
        </pc:spChg>
        <pc:spChg chg="del">
          <ac:chgData name="Sharon Mascarinas" userId="3f3cca2b-32ca-4f23-9ba7-177402ac927f" providerId="ADAL" clId="{949B12F3-B24F-4C13-96BE-107D96E453AC}" dt="2023-05-22T05:47:14.012" v="21" actId="700"/>
          <ac:spMkLst>
            <pc:docMk/>
            <pc:sldMk cId="1718088350" sldId="362"/>
            <ac:spMk id="3" creationId="{37514C60-96D1-DE4B-CA2A-9117DF61C1E6}"/>
          </ac:spMkLst>
        </pc:spChg>
        <pc:spChg chg="mod ord">
          <ac:chgData name="Sharon Mascarinas" userId="3f3cca2b-32ca-4f23-9ba7-177402ac927f" providerId="ADAL" clId="{949B12F3-B24F-4C13-96BE-107D96E453AC}" dt="2023-05-22T05:47:14.012" v="21" actId="700"/>
          <ac:spMkLst>
            <pc:docMk/>
            <pc:sldMk cId="1718088350" sldId="362"/>
            <ac:spMk id="4" creationId="{40FC1D07-493A-58F5-1228-8A3FC1C96BD4}"/>
          </ac:spMkLst>
        </pc:spChg>
        <pc:spChg chg="del">
          <ac:chgData name="Sharon Mascarinas" userId="3f3cca2b-32ca-4f23-9ba7-177402ac927f" providerId="ADAL" clId="{949B12F3-B24F-4C13-96BE-107D96E453AC}" dt="2023-05-22T05:47:14.012" v="21" actId="700"/>
          <ac:spMkLst>
            <pc:docMk/>
            <pc:sldMk cId="1718088350" sldId="362"/>
            <ac:spMk id="5" creationId="{0F9F1215-3E7B-1C05-797F-09351DBADA1D}"/>
          </ac:spMkLst>
        </pc:spChg>
        <pc:spChg chg="del">
          <ac:chgData name="Sharon Mascarinas" userId="3f3cca2b-32ca-4f23-9ba7-177402ac927f" providerId="ADAL" clId="{949B12F3-B24F-4C13-96BE-107D96E453AC}" dt="2023-05-22T05:47:14.012" v="21" actId="700"/>
          <ac:spMkLst>
            <pc:docMk/>
            <pc:sldMk cId="1718088350" sldId="362"/>
            <ac:spMk id="6" creationId="{D285A7B0-BEAC-5202-CFC9-784DC634C4E0}"/>
          </ac:spMkLst>
        </pc:spChg>
        <pc:spChg chg="del">
          <ac:chgData name="Sharon Mascarinas" userId="3f3cca2b-32ca-4f23-9ba7-177402ac927f" providerId="ADAL" clId="{949B12F3-B24F-4C13-96BE-107D96E453AC}" dt="2023-05-22T05:47:14.012" v="21" actId="700"/>
          <ac:spMkLst>
            <pc:docMk/>
            <pc:sldMk cId="1718088350" sldId="362"/>
            <ac:spMk id="7" creationId="{7AB23F33-D04E-75B2-6670-B19192638629}"/>
          </ac:spMkLst>
        </pc:spChg>
      </pc:sldChg>
      <pc:sldChg chg="addSp delSp modSp new mod ord modClrScheme chgLayout">
        <pc:chgData name="Sharon Mascarinas" userId="3f3cca2b-32ca-4f23-9ba7-177402ac927f" providerId="ADAL" clId="{949B12F3-B24F-4C13-96BE-107D96E453AC}" dt="2023-05-22T05:47:29.222" v="35"/>
        <pc:sldMkLst>
          <pc:docMk/>
          <pc:sldMk cId="651821981" sldId="363"/>
        </pc:sldMkLst>
        <pc:spChg chg="del">
          <ac:chgData name="Sharon Mascarinas" userId="3f3cca2b-32ca-4f23-9ba7-177402ac927f" providerId="ADAL" clId="{949B12F3-B24F-4C13-96BE-107D96E453AC}" dt="2023-05-22T05:47:22.778" v="23" actId="700"/>
          <ac:spMkLst>
            <pc:docMk/>
            <pc:sldMk cId="651821981" sldId="363"/>
            <ac:spMk id="2" creationId="{21D58179-3F2E-1506-B95A-660DE6C5CB66}"/>
          </ac:spMkLst>
        </pc:spChg>
        <pc:spChg chg="del mod ord">
          <ac:chgData name="Sharon Mascarinas" userId="3f3cca2b-32ca-4f23-9ba7-177402ac927f" providerId="ADAL" clId="{949B12F3-B24F-4C13-96BE-107D96E453AC}" dt="2023-05-22T05:47:22.778" v="23" actId="700"/>
          <ac:spMkLst>
            <pc:docMk/>
            <pc:sldMk cId="651821981" sldId="363"/>
            <ac:spMk id="3" creationId="{7B6BDC51-734C-A2C9-84DA-8F4E34259B62}"/>
          </ac:spMkLst>
        </pc:spChg>
        <pc:spChg chg="mod ord">
          <ac:chgData name="Sharon Mascarinas" userId="3f3cca2b-32ca-4f23-9ba7-177402ac927f" providerId="ADAL" clId="{949B12F3-B24F-4C13-96BE-107D96E453AC}" dt="2023-05-22T05:47:22.778" v="23" actId="700"/>
          <ac:spMkLst>
            <pc:docMk/>
            <pc:sldMk cId="651821981" sldId="363"/>
            <ac:spMk id="4" creationId="{F46C7772-CD3B-5B46-5872-27509FD8C90D}"/>
          </ac:spMkLst>
        </pc:spChg>
        <pc:spChg chg="add mod ord">
          <ac:chgData name="Sharon Mascarinas" userId="3f3cca2b-32ca-4f23-9ba7-177402ac927f" providerId="ADAL" clId="{949B12F3-B24F-4C13-96BE-107D96E453AC}" dt="2023-05-22T05:47:22.778" v="23" actId="700"/>
          <ac:spMkLst>
            <pc:docMk/>
            <pc:sldMk cId="651821981" sldId="363"/>
            <ac:spMk id="5" creationId="{C404FDDE-3C5F-55D2-7D2D-704909AC4A2A}"/>
          </ac:spMkLst>
        </pc:spChg>
        <pc:spChg chg="add mod ord">
          <ac:chgData name="Sharon Mascarinas" userId="3f3cca2b-32ca-4f23-9ba7-177402ac927f" providerId="ADAL" clId="{949B12F3-B24F-4C13-96BE-107D96E453AC}" dt="2023-05-22T05:47:26.348" v="33" actId="20577"/>
          <ac:spMkLst>
            <pc:docMk/>
            <pc:sldMk cId="651821981" sldId="363"/>
            <ac:spMk id="6" creationId="{FA046B6A-E152-83B3-4546-07EA546ACBD9}"/>
          </ac:spMkLst>
        </pc:spChg>
      </pc:sldChg>
      <pc:sldMasterChg chg="modSp mod modSldLayout">
        <pc:chgData name="Sharon Mascarinas" userId="3f3cca2b-32ca-4f23-9ba7-177402ac927f" providerId="ADAL" clId="{949B12F3-B24F-4C13-96BE-107D96E453AC}" dt="2023-05-22T05:47:45.644" v="39" actId="3064"/>
        <pc:sldMasterMkLst>
          <pc:docMk/>
          <pc:sldMasterMk cId="2831067588" sldId="2147483658"/>
        </pc:sldMasterMkLst>
        <pc:spChg chg="mod">
          <ac:chgData name="Sharon Mascarinas" userId="3f3cca2b-32ca-4f23-9ba7-177402ac927f" providerId="ADAL" clId="{949B12F3-B24F-4C13-96BE-107D96E453AC}" dt="2023-05-22T05:45:56.032" v="3" actId="20577"/>
          <ac:spMkLst>
            <pc:docMk/>
            <pc:sldMasterMk cId="2831067588" sldId="2147483658"/>
            <ac:spMk id="5" creationId="{00000000-0000-0000-0000-000000000000}"/>
          </ac:spMkLst>
        </pc:spChg>
        <pc:sldLayoutChg chg="modSp mod">
          <pc:chgData name="Sharon Mascarinas" userId="3f3cca2b-32ca-4f23-9ba7-177402ac927f" providerId="ADAL" clId="{949B12F3-B24F-4C13-96BE-107D96E453AC}" dt="2023-05-22T05:46:03.682" v="5"/>
          <pc:sldLayoutMkLst>
            <pc:docMk/>
            <pc:sldMasterMk cId="2831067588" sldId="2147483658"/>
            <pc:sldLayoutMk cId="4286915377" sldId="2147483650"/>
          </pc:sldLayoutMkLst>
          <pc:spChg chg="mod">
            <ac:chgData name="Sharon Mascarinas" userId="3f3cca2b-32ca-4f23-9ba7-177402ac927f" providerId="ADAL" clId="{949B12F3-B24F-4C13-96BE-107D96E453AC}" dt="2023-05-22T05:46:03.682" v="5"/>
            <ac:spMkLst>
              <pc:docMk/>
              <pc:sldMasterMk cId="2831067588" sldId="2147483658"/>
              <pc:sldLayoutMk cId="4286915377" sldId="2147483650"/>
              <ac:spMk id="5" creationId="{00000000-0000-0000-0000-000000000000}"/>
            </ac:spMkLst>
          </pc:spChg>
        </pc:sldLayoutChg>
        <pc:sldLayoutChg chg="modSp mod">
          <pc:chgData name="Sharon Mascarinas" userId="3f3cca2b-32ca-4f23-9ba7-177402ac927f" providerId="ADAL" clId="{949B12F3-B24F-4C13-96BE-107D96E453AC}" dt="2023-05-22T05:47:45.644" v="39" actId="3064"/>
          <pc:sldLayoutMkLst>
            <pc:docMk/>
            <pc:sldMasterMk cId="2831067588" sldId="2147483658"/>
            <pc:sldLayoutMk cId="1433266009" sldId="2147483665"/>
          </pc:sldLayoutMkLst>
          <pc:spChg chg="mod">
            <ac:chgData name="Sharon Mascarinas" userId="3f3cca2b-32ca-4f23-9ba7-177402ac927f" providerId="ADAL" clId="{949B12F3-B24F-4C13-96BE-107D96E453AC}" dt="2023-05-22T05:47:45.644" v="39" actId="3064"/>
            <ac:spMkLst>
              <pc:docMk/>
              <pc:sldMasterMk cId="2831067588" sldId="2147483658"/>
              <pc:sldLayoutMk cId="1433266009" sldId="2147483665"/>
              <ac:spMk id="3" creationId="{00000000-0000-0000-0000-000000000000}"/>
            </ac:spMkLst>
          </pc:spChg>
          <pc:spChg chg="mod">
            <ac:chgData name="Sharon Mascarinas" userId="3f3cca2b-32ca-4f23-9ba7-177402ac927f" providerId="ADAL" clId="{949B12F3-B24F-4C13-96BE-107D96E453AC}" dt="2023-05-22T05:46:01.002" v="4"/>
            <ac:spMkLst>
              <pc:docMk/>
              <pc:sldMasterMk cId="2831067588" sldId="2147483658"/>
              <pc:sldLayoutMk cId="1433266009" sldId="2147483665"/>
              <ac:spMk id="6" creationId="{00000000-0000-0000-0000-000000000000}"/>
            </ac:spMkLst>
          </pc:spChg>
        </pc:sldLayoutChg>
        <pc:sldLayoutChg chg="modSp mod">
          <pc:chgData name="Sharon Mascarinas" userId="3f3cca2b-32ca-4f23-9ba7-177402ac927f" providerId="ADAL" clId="{949B12F3-B24F-4C13-96BE-107D96E453AC}" dt="2023-05-22T05:46:06.043" v="6"/>
          <pc:sldLayoutMkLst>
            <pc:docMk/>
            <pc:sldMasterMk cId="2831067588" sldId="2147483658"/>
            <pc:sldLayoutMk cId="2178440957" sldId="2147483675"/>
          </pc:sldLayoutMkLst>
          <pc:spChg chg="mod">
            <ac:chgData name="Sharon Mascarinas" userId="3f3cca2b-32ca-4f23-9ba7-177402ac927f" providerId="ADAL" clId="{949B12F3-B24F-4C13-96BE-107D96E453AC}" dt="2023-05-22T05:46:06.043" v="6"/>
            <ac:spMkLst>
              <pc:docMk/>
              <pc:sldMasterMk cId="2831067588" sldId="2147483658"/>
              <pc:sldLayoutMk cId="2178440957" sldId="2147483675"/>
              <ac:spMk id="5" creationId="{00000000-0000-0000-0000-000000000000}"/>
            </ac:spMkLst>
          </pc:spChg>
        </pc:sldLayoutChg>
        <pc:sldLayoutChg chg="modSp mod">
          <pc:chgData name="Sharon Mascarinas" userId="3f3cca2b-32ca-4f23-9ba7-177402ac927f" providerId="ADAL" clId="{949B12F3-B24F-4C13-96BE-107D96E453AC}" dt="2023-05-22T05:46:08.465" v="7"/>
          <pc:sldLayoutMkLst>
            <pc:docMk/>
            <pc:sldMasterMk cId="2831067588" sldId="2147483658"/>
            <pc:sldLayoutMk cId="2482491690" sldId="2147483676"/>
          </pc:sldLayoutMkLst>
          <pc:spChg chg="mod">
            <ac:chgData name="Sharon Mascarinas" userId="3f3cca2b-32ca-4f23-9ba7-177402ac927f" providerId="ADAL" clId="{949B12F3-B24F-4C13-96BE-107D96E453AC}" dt="2023-05-22T05:46:08.465" v="7"/>
            <ac:spMkLst>
              <pc:docMk/>
              <pc:sldMasterMk cId="2831067588" sldId="2147483658"/>
              <pc:sldLayoutMk cId="2482491690" sldId="2147483676"/>
              <ac:spMk id="5" creationId="{00000000-0000-0000-0000-000000000000}"/>
            </ac:spMkLst>
          </pc:spChg>
        </pc:sldLayoutChg>
      </pc:sldMasterChg>
      <pc:sldMasterChg chg="modSp">
        <pc:chgData name="Sharon Mascarinas" userId="3f3cca2b-32ca-4f23-9ba7-177402ac927f" providerId="ADAL" clId="{949B12F3-B24F-4C13-96BE-107D96E453AC}" dt="2023-05-22T05:46:09.289" v="8" actId="735"/>
        <pc:sldMasterMkLst>
          <pc:docMk/>
          <pc:sldMasterMk cId="1518175026" sldId="2147483666"/>
        </pc:sldMasterMkLst>
      </pc:sldMasterChg>
    </pc:docChg>
  </pc:docChgLst>
  <pc:docChgLst>
    <pc:chgData name="Sharon Mascarinas" userId="c56e05eb-e1f3-4327-82ac-1599b10e4d53" providerId="ADAL" clId="{EC1C6271-26B3-48BB-B6C5-D8C65515F0EF}"/>
    <pc:docChg chg="custSel modSld modMainMaster">
      <pc:chgData name="Sharon Mascarinas" userId="c56e05eb-e1f3-4327-82ac-1599b10e4d53" providerId="ADAL" clId="{EC1C6271-26B3-48BB-B6C5-D8C65515F0EF}" dt="2023-03-17T02:48:34.410" v="1" actId="478"/>
      <pc:docMkLst>
        <pc:docMk/>
      </pc:docMkLst>
      <pc:sldChg chg="delSp mod">
        <pc:chgData name="Sharon Mascarinas" userId="c56e05eb-e1f3-4327-82ac-1599b10e4d53" providerId="ADAL" clId="{EC1C6271-26B3-48BB-B6C5-D8C65515F0EF}" dt="2023-03-17T02:48:14.465" v="0" actId="478"/>
        <pc:sldMkLst>
          <pc:docMk/>
          <pc:sldMk cId="2933164301" sldId="272"/>
        </pc:sldMkLst>
        <pc:spChg chg="del">
          <ac:chgData name="Sharon Mascarinas" userId="c56e05eb-e1f3-4327-82ac-1599b10e4d53" providerId="ADAL" clId="{EC1C6271-26B3-48BB-B6C5-D8C65515F0EF}" dt="2023-03-17T02:48:14.465" v="0" actId="478"/>
          <ac:spMkLst>
            <pc:docMk/>
            <pc:sldMk cId="2933164301" sldId="272"/>
            <ac:spMk id="4" creationId="{CD5CE9B0-9D3A-4E8E-BCB7-BE2D174D3C19}"/>
          </ac:spMkLst>
        </pc:spChg>
      </pc:sldChg>
      <pc:sldMasterChg chg="delSp mod">
        <pc:chgData name="Sharon Mascarinas" userId="c56e05eb-e1f3-4327-82ac-1599b10e4d53" providerId="ADAL" clId="{EC1C6271-26B3-48BB-B6C5-D8C65515F0EF}" dt="2023-03-17T02:48:34.410" v="1" actId="478"/>
        <pc:sldMasterMkLst>
          <pc:docMk/>
          <pc:sldMasterMk cId="2831067588" sldId="2147483658"/>
        </pc:sldMasterMkLst>
        <pc:spChg chg="del">
          <ac:chgData name="Sharon Mascarinas" userId="c56e05eb-e1f3-4327-82ac-1599b10e4d53" providerId="ADAL" clId="{EC1C6271-26B3-48BB-B6C5-D8C65515F0EF}" dt="2023-03-17T02:48:34.410" v="1" actId="478"/>
          <ac:spMkLst>
            <pc:docMk/>
            <pc:sldMasterMk cId="2831067588" sldId="2147483658"/>
            <ac:spMk id="6" creationId="{2153C5FE-9521-45DF-830C-CB242A0C5249}"/>
          </ac:spMkLst>
        </pc:spChg>
      </pc:sldMasterChg>
    </pc:docChg>
  </pc:docChgLst>
  <pc:docChgLst>
    <pc:chgData name="Sharon Mascarinas" userId="3f3cca2b-32ca-4f23-9ba7-177402ac927f" providerId="ADAL" clId="{F450ABBC-54D1-49BA-8A1C-1EA1B6EED29F}"/>
    <pc:docChg chg="modMainMaster">
      <pc:chgData name="Sharon Mascarinas" userId="3f3cca2b-32ca-4f23-9ba7-177402ac927f" providerId="ADAL" clId="{F450ABBC-54D1-49BA-8A1C-1EA1B6EED29F}" dt="2023-07-21T06:56:40.367" v="30"/>
      <pc:docMkLst>
        <pc:docMk/>
      </pc:docMkLst>
      <pc:sldMasterChg chg="modSp mod">
        <pc:chgData name="Sharon Mascarinas" userId="3f3cca2b-32ca-4f23-9ba7-177402ac927f" providerId="ADAL" clId="{F450ABBC-54D1-49BA-8A1C-1EA1B6EED29F}" dt="2023-07-21T06:56:33.023" v="29" actId="20577"/>
        <pc:sldMasterMkLst>
          <pc:docMk/>
          <pc:sldMasterMk cId="2831067588" sldId="2147483658"/>
        </pc:sldMasterMkLst>
        <pc:spChg chg="mod">
          <ac:chgData name="Sharon Mascarinas" userId="3f3cca2b-32ca-4f23-9ba7-177402ac927f" providerId="ADAL" clId="{F450ABBC-54D1-49BA-8A1C-1EA1B6EED29F}" dt="2023-07-21T06:56:33.023" v="29" actId="20577"/>
          <ac:spMkLst>
            <pc:docMk/>
            <pc:sldMasterMk cId="2831067588" sldId="2147483658"/>
            <ac:spMk id="2" creationId="{E63F37D9-0FF9-9BD4-0B10-6CCB5B669809}"/>
          </ac:spMkLst>
        </pc:spChg>
      </pc:sldMasterChg>
      <pc:sldMasterChg chg="modSp mod">
        <pc:chgData name="Sharon Mascarinas" userId="3f3cca2b-32ca-4f23-9ba7-177402ac927f" providerId="ADAL" clId="{F450ABBC-54D1-49BA-8A1C-1EA1B6EED29F}" dt="2023-07-21T06:56:40.367" v="30"/>
        <pc:sldMasterMkLst>
          <pc:docMk/>
          <pc:sldMasterMk cId="1518175026" sldId="2147483666"/>
        </pc:sldMasterMkLst>
        <pc:spChg chg="mod">
          <ac:chgData name="Sharon Mascarinas" userId="3f3cca2b-32ca-4f23-9ba7-177402ac927f" providerId="ADAL" clId="{F450ABBC-54D1-49BA-8A1C-1EA1B6EED29F}" dt="2023-07-21T06:56:40.367" v="30"/>
          <ac:spMkLst>
            <pc:docMk/>
            <pc:sldMasterMk cId="1518175026" sldId="2147483666"/>
            <ac:spMk id="3" creationId="{A22431A0-9DD9-4F68-A85F-A800C7F25E97}"/>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EEE6BE-B19B-7A46-904F-39AEDD0577A0}" type="datetime1">
              <a:t>11/29/2023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D6FED1-754D-2149-9CE1-E9553DE106D6}" type="slidenum">
              <a:t>‹#›</a:t>
            </a:fld>
            <a:endParaRPr lang="en-US"/>
          </a:p>
        </p:txBody>
      </p:sp>
    </p:spTree>
    <p:extLst>
      <p:ext uri="{BB962C8B-B14F-4D97-AF65-F5344CB8AC3E}">
        <p14:creationId xmlns:p14="http://schemas.microsoft.com/office/powerpoint/2010/main" val="1705792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B8534-8468-0948-A005-95842BF4CEC9}" type="datetime1">
              <a:t>11/29/2023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155CE1-3042-DA4F-A764-6EB1926F9440}" type="slidenum">
              <a:t>‹#›</a:t>
            </a:fld>
            <a:endParaRPr lang="en-US"/>
          </a:p>
        </p:txBody>
      </p:sp>
    </p:spTree>
    <p:extLst>
      <p:ext uri="{BB962C8B-B14F-4D97-AF65-F5344CB8AC3E}">
        <p14:creationId xmlns:p14="http://schemas.microsoft.com/office/powerpoint/2010/main" val="24539013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3048504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1952366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4127674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3325377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62c1f1b367_0_82:notes"/>
          <p:cNvSpPr txBox="1">
            <a:spLocks noGrp="1"/>
          </p:cNvSpPr>
          <p:nvPr>
            <p:ph type="body" idx="1"/>
          </p:nvPr>
        </p:nvSpPr>
        <p:spPr>
          <a:xfrm>
            <a:off x="700714" y="4415531"/>
            <a:ext cx="5608933" cy="4183685"/>
          </a:xfrm>
          <a:prstGeom prst="rect">
            <a:avLst/>
          </a:prstGeom>
          <a:noFill/>
          <a:ln>
            <a:noFill/>
          </a:ln>
        </p:spPr>
        <p:txBody>
          <a:bodyPr spcFirstLastPara="1" wrap="square" lIns="96000" tIns="48000" rIns="96000" bIns="48000" anchor="t" anchorCtr="0">
            <a:noAutofit/>
          </a:bodyPr>
          <a:lstStyle/>
          <a:p>
            <a:pPr marL="0" lvl="0" indent="0" algn="l" rtl="0">
              <a:lnSpc>
                <a:spcPct val="100000"/>
              </a:lnSpc>
              <a:spcBef>
                <a:spcPts val="360"/>
              </a:spcBef>
              <a:spcAft>
                <a:spcPts val="0"/>
              </a:spcAft>
              <a:buSzPts val="1400"/>
              <a:buNone/>
            </a:pPr>
            <a:endParaRPr/>
          </a:p>
          <a:p>
            <a:pPr marL="0" lvl="0" indent="0" algn="l" rtl="0">
              <a:lnSpc>
                <a:spcPct val="100000"/>
              </a:lnSpc>
              <a:spcBef>
                <a:spcPts val="360"/>
              </a:spcBef>
              <a:spcAft>
                <a:spcPts val="0"/>
              </a:spcAft>
              <a:buSzPts val="1400"/>
              <a:buNone/>
            </a:pPr>
            <a:endParaRPr/>
          </a:p>
        </p:txBody>
      </p:sp>
      <p:sp>
        <p:nvSpPr>
          <p:cNvPr id="234" name="Google Shape;234;g162c1f1b367_0_8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77798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1606678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1186429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21416752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2532664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3290007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2376382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162c1f1b367_0_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162c1f1b367_0_0: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2453154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606163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12684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3332750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10276672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1888625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dirty="0"/>
          </a:p>
        </p:txBody>
      </p:sp>
    </p:spTree>
    <p:extLst>
      <p:ext uri="{BB962C8B-B14F-4D97-AF65-F5344CB8AC3E}">
        <p14:creationId xmlns:p14="http://schemas.microsoft.com/office/powerpoint/2010/main" val="2189179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1599925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1775797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1041439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3716656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3953819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5c02d18d47_0_2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5c02d18d47_0_28:notes"/>
          <p:cNvSpPr txBox="1">
            <a:spLocks noGrp="1"/>
          </p:cNvSpPr>
          <p:nvPr>
            <p:ph type="body" idx="1"/>
          </p:nvPr>
        </p:nvSpPr>
        <p:spPr>
          <a:xfrm>
            <a:off x="701040" y="4415790"/>
            <a:ext cx="5608320" cy="4183405"/>
          </a:xfrm>
          <a:prstGeom prst="rect">
            <a:avLst/>
          </a:prstGeom>
        </p:spPr>
        <p:txBody>
          <a:bodyPr spcFirstLastPara="1" wrap="square" lIns="96000" tIns="48000" rIns="96000" bIns="48000" anchor="t" anchorCtr="0">
            <a:noAutofit/>
          </a:bodyPr>
          <a:lstStyle/>
          <a:p>
            <a:pPr marL="0" lvl="0" indent="0" algn="l" rtl="0">
              <a:spcBef>
                <a:spcPts val="360"/>
              </a:spcBef>
              <a:spcAft>
                <a:spcPts val="0"/>
              </a:spcAft>
              <a:buNone/>
            </a:pPr>
            <a:endParaRPr/>
          </a:p>
        </p:txBody>
      </p:sp>
    </p:spTree>
    <p:extLst>
      <p:ext uri="{BB962C8B-B14F-4D97-AF65-F5344CB8AC3E}">
        <p14:creationId xmlns:p14="http://schemas.microsoft.com/office/powerpoint/2010/main" val="2593790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3511704"/>
            <a:ext cx="7772400" cy="694014"/>
          </a:xfrm>
          <a:prstGeom prst="rect">
            <a:avLst/>
          </a:prstGeom>
        </p:spPr>
        <p:txBody>
          <a:bodyPr lIns="274320" tIns="0" rIns="91440" bIns="45720" anchor="b"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Footer Placeholder 4"/>
          <p:cNvSpPr>
            <a:spLocks noGrp="1"/>
          </p:cNvSpPr>
          <p:nvPr>
            <p:ph type="ftr" sz="quarter" idx="3"/>
          </p:nvPr>
        </p:nvSpPr>
        <p:spPr>
          <a:xfrm>
            <a:off x="986754" y="4725623"/>
            <a:ext cx="2895600" cy="274637"/>
          </a:xfrm>
          <a:prstGeom prst="rect">
            <a:avLst/>
          </a:prstGeom>
        </p:spPr>
        <p:txBody>
          <a:bodyPr vert="horz" lIns="91440" tIns="45720" rIns="91440" bIns="45720" rtlCol="0" anchor="ctr"/>
          <a:lstStyle>
            <a:lvl1pPr algn="l">
              <a:defRPr sz="800">
                <a:solidFill>
                  <a:schemeClr val="tx1">
                    <a:tint val="75000"/>
                  </a:schemeClr>
                </a:solidFill>
              </a:defRPr>
            </a:lvl1pPr>
          </a:lstStyle>
          <a:p>
            <a:r>
              <a:rPr lang="en-US" dirty="0"/>
              <a:t>COPYRIGHT © PDA 2023</a:t>
            </a:r>
          </a:p>
        </p:txBody>
      </p:sp>
      <p:sp>
        <p:nvSpPr>
          <p:cNvPr id="5" name="Text Placeholder 4"/>
          <p:cNvSpPr>
            <a:spLocks noGrp="1"/>
          </p:cNvSpPr>
          <p:nvPr>
            <p:ph type="body" sz="quarter" idx="14" hasCustomPrompt="1"/>
          </p:nvPr>
        </p:nvSpPr>
        <p:spPr>
          <a:xfrm>
            <a:off x="914400" y="576030"/>
            <a:ext cx="7772400" cy="2831571"/>
          </a:xfrm>
          <a:prstGeom prst="rect">
            <a:avLst/>
          </a:prstGeom>
          <a:solidFill>
            <a:schemeClr val="bg1">
              <a:lumMod val="85000"/>
            </a:schemeClr>
          </a:solidFill>
        </p:spPr>
        <p:txBody>
          <a:bodyPr vert="horz" lIns="274320" bIns="320040" anchor="b" anchorCtr="0"/>
          <a:lstStyle>
            <a:lvl1pPr marL="0" indent="0" algn="l">
              <a:lnSpc>
                <a:spcPts val="4000"/>
              </a:lnSpc>
              <a:buNone/>
              <a:defRPr sz="4000" b="0" i="0" baseline="0">
                <a:solidFill>
                  <a:srgbClr val="094B8A"/>
                </a:solidFill>
                <a:latin typeface="Calibri" panose="020F0502020204030204" pitchFamily="34" charset="0"/>
                <a:cs typeface="Calibri" panose="020F0502020204030204" pitchFamily="34" charset="0"/>
              </a:defRPr>
            </a:lvl1pPr>
          </a:lstStyle>
          <a:p>
            <a:pPr lvl="0"/>
            <a:r>
              <a:rPr lang="en-US" dirty="0"/>
              <a:t>Click to edit Section Header</a:t>
            </a:r>
          </a:p>
        </p:txBody>
      </p:sp>
    </p:spTree>
    <p:extLst>
      <p:ext uri="{BB962C8B-B14F-4D97-AF65-F5344CB8AC3E}">
        <p14:creationId xmlns:p14="http://schemas.microsoft.com/office/powerpoint/2010/main" val="143326600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914819" y="777297"/>
            <a:ext cx="7771981" cy="728710"/>
          </a:xfrm>
          <a:prstGeom prst="rect">
            <a:avLst/>
          </a:prstGeom>
        </p:spPr>
        <p:txBody>
          <a:bodyPr lIns="0" tIns="0" rIns="0" bIns="0" anchor="t" anchorCtr="0">
            <a:noAutofit/>
          </a:bodyPr>
          <a:lstStyle>
            <a:lvl1pPr>
              <a:lnSpc>
                <a:spcPct val="90000"/>
              </a:lnSpc>
              <a:defRPr sz="3200" baseline="0">
                <a:solidFill>
                  <a:srgbClr val="094B8A"/>
                </a:solidFill>
                <a:latin typeface="Calibri" panose="020F0502020204030204" pitchFamily="34" charset="0"/>
                <a:cs typeface="Calibri" panose="020F0502020204030204" pitchFamily="34" charset="0"/>
              </a:defRPr>
            </a:lvl1pPr>
          </a:lstStyle>
          <a:p>
            <a:r>
              <a:rPr lang="en-US" dirty="0"/>
              <a:t>Click to edit Title</a:t>
            </a:r>
          </a:p>
        </p:txBody>
      </p:sp>
      <p:sp>
        <p:nvSpPr>
          <p:cNvPr id="12" name="Content Placeholder 2"/>
          <p:cNvSpPr>
            <a:spLocks noGrp="1"/>
          </p:cNvSpPr>
          <p:nvPr>
            <p:ph idx="13"/>
          </p:nvPr>
        </p:nvSpPr>
        <p:spPr>
          <a:xfrm>
            <a:off x="914818" y="1699927"/>
            <a:ext cx="7771982" cy="2838512"/>
          </a:xfrm>
          <a:prstGeom prst="rect">
            <a:avLst/>
          </a:prstGeom>
        </p:spPr>
        <p:txBody>
          <a:bodyPr lIns="0" tIns="0" rIns="0" bIns="0"/>
          <a:lstStyle>
            <a:lvl1pPr marL="164592" indent="-164592">
              <a:spcBef>
                <a:spcPts val="0"/>
              </a:spcBef>
              <a:buFont typeface="Arial"/>
              <a:buChar char="•"/>
              <a:defRPr sz="1800">
                <a:solidFill>
                  <a:schemeClr val="tx1">
                    <a:lumMod val="75000"/>
                    <a:lumOff val="25000"/>
                  </a:schemeClr>
                </a:solidFill>
                <a:latin typeface="Calibri" panose="020F0502020204030204" pitchFamily="34" charset="0"/>
                <a:cs typeface="Calibri" panose="020F0502020204030204" pitchFamily="34" charset="0"/>
              </a:defRPr>
            </a:lvl1pPr>
            <a:lvl2pPr marL="649224" indent="-192024">
              <a:defRPr sz="1800">
                <a:solidFill>
                  <a:schemeClr val="tx1">
                    <a:lumMod val="75000"/>
                    <a:lumOff val="25000"/>
                  </a:schemeClr>
                </a:solidFill>
                <a:latin typeface="Calibri" panose="020F0502020204030204" pitchFamily="34" charset="0"/>
                <a:cs typeface="Calibri" panose="020F0502020204030204" pitchFamily="34" charset="0"/>
              </a:defRPr>
            </a:lvl2pPr>
            <a:lvl3pPr marL="1051560" indent="-137160">
              <a:defRPr sz="1800">
                <a:solidFill>
                  <a:schemeClr val="tx1">
                    <a:lumMod val="75000"/>
                    <a:lumOff val="25000"/>
                  </a:schemeClr>
                </a:solidFill>
                <a:latin typeface="Calibri" panose="020F0502020204030204" pitchFamily="34" charset="0"/>
                <a:cs typeface="Calibri" panose="020F0502020204030204" pitchFamily="34" charset="0"/>
              </a:defRPr>
            </a:lvl3pPr>
            <a:lvl4pPr marL="1508760" indent="-137160">
              <a:defRPr sz="1800">
                <a:solidFill>
                  <a:schemeClr val="tx1">
                    <a:lumMod val="75000"/>
                    <a:lumOff val="25000"/>
                  </a:schemeClr>
                </a:solidFill>
                <a:latin typeface="Calibri" panose="020F0502020204030204" pitchFamily="34" charset="0"/>
                <a:cs typeface="Calibri" panose="020F0502020204030204" pitchFamily="34" charset="0"/>
              </a:defRPr>
            </a:lvl4pPr>
            <a:lvl5pPr marL="1965960" indent="-137160">
              <a:defRPr sz="1800">
                <a:solidFill>
                  <a:schemeClr val="tx1">
                    <a:lumMod val="75000"/>
                    <a:lumOff val="25000"/>
                  </a:schemeClr>
                </a:solidFill>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986754" y="4725623"/>
            <a:ext cx="2895600" cy="274637"/>
          </a:xfrm>
          <a:prstGeom prst="rect">
            <a:avLst/>
          </a:prstGeom>
        </p:spPr>
        <p:txBody>
          <a:bodyPr vert="horz" lIns="91440" tIns="45720" rIns="91440" bIns="45720" rtlCol="0" anchor="ctr"/>
          <a:lstStyle>
            <a:lvl1pPr algn="l">
              <a:defRPr sz="800">
                <a:solidFill>
                  <a:schemeClr val="tx1">
                    <a:tint val="75000"/>
                  </a:schemeClr>
                </a:solidFill>
              </a:defRPr>
            </a:lvl1pPr>
          </a:lstStyle>
          <a:p>
            <a:r>
              <a:rPr lang="en-US" dirty="0"/>
              <a:t>COPYRIGHT © PDA 2023</a:t>
            </a:r>
          </a:p>
        </p:txBody>
      </p:sp>
    </p:spTree>
    <p:extLst>
      <p:ext uri="{BB962C8B-B14F-4D97-AF65-F5344CB8AC3E}">
        <p14:creationId xmlns:p14="http://schemas.microsoft.com/office/powerpoint/2010/main" val="428691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914819" y="777297"/>
            <a:ext cx="7771981" cy="728710"/>
          </a:xfrm>
          <a:prstGeom prst="rect">
            <a:avLst/>
          </a:prstGeom>
        </p:spPr>
        <p:txBody>
          <a:bodyPr lIns="0" tIns="0" rIns="0" bIns="0" anchor="t" anchorCtr="0">
            <a:noAutofit/>
          </a:bodyPr>
          <a:lstStyle>
            <a:lvl1pPr>
              <a:lnSpc>
                <a:spcPct val="90000"/>
              </a:lnSpc>
              <a:defRPr sz="3200" baseline="0">
                <a:solidFill>
                  <a:srgbClr val="094B8A"/>
                </a:solidFill>
                <a:latin typeface="Calibri" panose="020F0502020204030204" pitchFamily="34" charset="0"/>
                <a:cs typeface="Calibri" panose="020F0502020204030204" pitchFamily="34" charset="0"/>
              </a:defRPr>
            </a:lvl1pPr>
          </a:lstStyle>
          <a:p>
            <a:r>
              <a:rPr lang="en-US" dirty="0"/>
              <a:t>Click to edit Title</a:t>
            </a:r>
          </a:p>
        </p:txBody>
      </p:sp>
      <p:sp>
        <p:nvSpPr>
          <p:cNvPr id="12" name="Content Placeholder 2"/>
          <p:cNvSpPr>
            <a:spLocks noGrp="1"/>
          </p:cNvSpPr>
          <p:nvPr>
            <p:ph idx="13"/>
          </p:nvPr>
        </p:nvSpPr>
        <p:spPr>
          <a:xfrm>
            <a:off x="914818" y="1699927"/>
            <a:ext cx="3776702" cy="2838512"/>
          </a:xfrm>
          <a:prstGeom prst="rect">
            <a:avLst/>
          </a:prstGeom>
        </p:spPr>
        <p:txBody>
          <a:bodyPr lIns="0" tIns="0" rIns="0" bIns="0"/>
          <a:lstStyle>
            <a:lvl1pPr marL="164592" indent="-164592">
              <a:spcBef>
                <a:spcPts val="0"/>
              </a:spcBef>
              <a:buFont typeface="Arial"/>
              <a:buChar char="•"/>
              <a:defRPr sz="1800">
                <a:solidFill>
                  <a:schemeClr val="tx1">
                    <a:lumMod val="75000"/>
                    <a:lumOff val="25000"/>
                  </a:schemeClr>
                </a:solidFill>
                <a:latin typeface="Calibri" panose="020F0502020204030204" pitchFamily="34" charset="0"/>
                <a:cs typeface="Calibri" panose="020F0502020204030204" pitchFamily="34" charset="0"/>
              </a:defRPr>
            </a:lvl1pPr>
            <a:lvl2pPr marL="649224" indent="-192024">
              <a:defRPr sz="1800">
                <a:solidFill>
                  <a:schemeClr val="tx1">
                    <a:lumMod val="75000"/>
                    <a:lumOff val="25000"/>
                  </a:schemeClr>
                </a:solidFill>
                <a:latin typeface="Calibri" panose="020F0502020204030204" pitchFamily="34" charset="0"/>
                <a:cs typeface="Calibri" panose="020F0502020204030204" pitchFamily="34" charset="0"/>
              </a:defRPr>
            </a:lvl2pPr>
            <a:lvl3pPr marL="1051560" indent="-137160">
              <a:defRPr sz="1800">
                <a:solidFill>
                  <a:schemeClr val="tx1">
                    <a:lumMod val="75000"/>
                    <a:lumOff val="25000"/>
                  </a:schemeClr>
                </a:solidFill>
                <a:latin typeface="Calibri" panose="020F0502020204030204" pitchFamily="34" charset="0"/>
                <a:cs typeface="Calibri" panose="020F0502020204030204" pitchFamily="34" charset="0"/>
              </a:defRPr>
            </a:lvl3pPr>
            <a:lvl4pPr marL="1508760" indent="-137160">
              <a:defRPr sz="1800">
                <a:solidFill>
                  <a:schemeClr val="tx1">
                    <a:lumMod val="75000"/>
                    <a:lumOff val="25000"/>
                  </a:schemeClr>
                </a:solidFill>
                <a:latin typeface="Calibri" panose="020F0502020204030204" pitchFamily="34" charset="0"/>
                <a:cs typeface="Calibri" panose="020F0502020204030204" pitchFamily="34" charset="0"/>
              </a:defRPr>
            </a:lvl4pPr>
            <a:lvl5pPr marL="1965960" indent="-137160">
              <a:defRPr sz="1800">
                <a:solidFill>
                  <a:schemeClr val="tx1">
                    <a:lumMod val="75000"/>
                    <a:lumOff val="25000"/>
                  </a:schemeClr>
                </a:solidFill>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986754" y="4725623"/>
            <a:ext cx="2895600" cy="274637"/>
          </a:xfrm>
          <a:prstGeom prst="rect">
            <a:avLst/>
          </a:prstGeom>
        </p:spPr>
        <p:txBody>
          <a:bodyPr vert="horz" lIns="91440" tIns="45720" rIns="91440" bIns="45720" rtlCol="0" anchor="ctr"/>
          <a:lstStyle>
            <a:lvl1pPr algn="l">
              <a:defRPr sz="800">
                <a:solidFill>
                  <a:schemeClr val="tx1">
                    <a:tint val="75000"/>
                  </a:schemeClr>
                </a:solidFill>
              </a:defRPr>
            </a:lvl1pPr>
          </a:lstStyle>
          <a:p>
            <a:r>
              <a:rPr lang="en-US" dirty="0"/>
              <a:t>COPYRIGHT © PDA 2023</a:t>
            </a:r>
          </a:p>
        </p:txBody>
      </p:sp>
      <p:sp>
        <p:nvSpPr>
          <p:cNvPr id="2" name="Content Placeholder 2">
            <a:extLst>
              <a:ext uri="{FF2B5EF4-FFF2-40B4-BE49-F238E27FC236}">
                <a16:creationId xmlns:a16="http://schemas.microsoft.com/office/drawing/2014/main" id="{2A83057B-05B2-2B5F-F4C1-3FDC33AACEF1}"/>
              </a:ext>
            </a:extLst>
          </p:cNvPr>
          <p:cNvSpPr>
            <a:spLocks noGrp="1"/>
          </p:cNvSpPr>
          <p:nvPr>
            <p:ph idx="14"/>
          </p:nvPr>
        </p:nvSpPr>
        <p:spPr>
          <a:xfrm>
            <a:off x="4910097" y="1699927"/>
            <a:ext cx="3776703" cy="2838512"/>
          </a:xfrm>
          <a:prstGeom prst="rect">
            <a:avLst/>
          </a:prstGeom>
        </p:spPr>
        <p:txBody>
          <a:bodyPr lIns="0" tIns="0" rIns="0" bIns="0"/>
          <a:lstStyle>
            <a:lvl1pPr marL="164592" indent="-164592">
              <a:spcBef>
                <a:spcPts val="0"/>
              </a:spcBef>
              <a:buFont typeface="Arial"/>
              <a:buChar char="•"/>
              <a:defRPr sz="1800">
                <a:solidFill>
                  <a:schemeClr val="tx1">
                    <a:lumMod val="75000"/>
                    <a:lumOff val="25000"/>
                  </a:schemeClr>
                </a:solidFill>
                <a:latin typeface="Calibri" panose="020F0502020204030204" pitchFamily="34" charset="0"/>
                <a:cs typeface="Calibri" panose="020F0502020204030204" pitchFamily="34" charset="0"/>
              </a:defRPr>
            </a:lvl1pPr>
            <a:lvl2pPr marL="649224" indent="-192024">
              <a:defRPr sz="1800">
                <a:solidFill>
                  <a:schemeClr val="tx1">
                    <a:lumMod val="75000"/>
                    <a:lumOff val="25000"/>
                  </a:schemeClr>
                </a:solidFill>
                <a:latin typeface="Calibri" panose="020F0502020204030204" pitchFamily="34" charset="0"/>
                <a:cs typeface="Calibri" panose="020F0502020204030204" pitchFamily="34" charset="0"/>
              </a:defRPr>
            </a:lvl2pPr>
            <a:lvl3pPr marL="1051560" indent="-137160">
              <a:defRPr sz="1800">
                <a:solidFill>
                  <a:schemeClr val="tx1">
                    <a:lumMod val="75000"/>
                    <a:lumOff val="25000"/>
                  </a:schemeClr>
                </a:solidFill>
                <a:latin typeface="Calibri" panose="020F0502020204030204" pitchFamily="34" charset="0"/>
                <a:cs typeface="Calibri" panose="020F0502020204030204" pitchFamily="34" charset="0"/>
              </a:defRPr>
            </a:lvl3pPr>
            <a:lvl4pPr marL="1508760" indent="-137160">
              <a:defRPr sz="1800">
                <a:solidFill>
                  <a:schemeClr val="tx1">
                    <a:lumMod val="75000"/>
                    <a:lumOff val="25000"/>
                  </a:schemeClr>
                </a:solidFill>
                <a:latin typeface="Calibri" panose="020F0502020204030204" pitchFamily="34" charset="0"/>
                <a:cs typeface="Calibri" panose="020F0502020204030204" pitchFamily="34" charset="0"/>
              </a:defRPr>
            </a:lvl4pPr>
            <a:lvl5pPr marL="1965960" indent="-137160">
              <a:defRPr sz="1800">
                <a:solidFill>
                  <a:schemeClr val="tx1">
                    <a:lumMod val="75000"/>
                    <a:lumOff val="25000"/>
                  </a:schemeClr>
                </a:solidFill>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7844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914819" y="777297"/>
            <a:ext cx="7771981" cy="728710"/>
          </a:xfrm>
          <a:prstGeom prst="rect">
            <a:avLst/>
          </a:prstGeom>
        </p:spPr>
        <p:txBody>
          <a:bodyPr lIns="0" tIns="0" rIns="0" bIns="0" anchor="t" anchorCtr="0">
            <a:noAutofit/>
          </a:bodyPr>
          <a:lstStyle>
            <a:lvl1pPr>
              <a:lnSpc>
                <a:spcPct val="90000"/>
              </a:lnSpc>
              <a:defRPr sz="3200" baseline="0">
                <a:solidFill>
                  <a:srgbClr val="094B8A"/>
                </a:solidFill>
                <a:latin typeface="Calibri" panose="020F0502020204030204" pitchFamily="34" charset="0"/>
                <a:cs typeface="Calibri" panose="020F0502020204030204" pitchFamily="34" charset="0"/>
              </a:defRPr>
            </a:lvl1pPr>
          </a:lstStyle>
          <a:p>
            <a:r>
              <a:rPr lang="en-US" dirty="0"/>
              <a:t>Click to edit Title</a:t>
            </a:r>
          </a:p>
        </p:txBody>
      </p:sp>
      <p:sp>
        <p:nvSpPr>
          <p:cNvPr id="12" name="Content Placeholder 2"/>
          <p:cNvSpPr>
            <a:spLocks noGrp="1"/>
          </p:cNvSpPr>
          <p:nvPr>
            <p:ph idx="13"/>
          </p:nvPr>
        </p:nvSpPr>
        <p:spPr>
          <a:xfrm>
            <a:off x="914818" y="2113109"/>
            <a:ext cx="3776702" cy="2425330"/>
          </a:xfrm>
          <a:prstGeom prst="rect">
            <a:avLst/>
          </a:prstGeom>
        </p:spPr>
        <p:txBody>
          <a:bodyPr lIns="0" tIns="0" rIns="0" bIns="0"/>
          <a:lstStyle>
            <a:lvl1pPr marL="164592" indent="-164592">
              <a:spcBef>
                <a:spcPts val="0"/>
              </a:spcBef>
              <a:buFont typeface="Arial"/>
              <a:buChar char="•"/>
              <a:defRPr sz="1800">
                <a:solidFill>
                  <a:schemeClr val="tx1">
                    <a:lumMod val="75000"/>
                    <a:lumOff val="25000"/>
                  </a:schemeClr>
                </a:solidFill>
                <a:latin typeface="Calibri" panose="020F0502020204030204" pitchFamily="34" charset="0"/>
                <a:cs typeface="Calibri" panose="020F0502020204030204" pitchFamily="34" charset="0"/>
              </a:defRPr>
            </a:lvl1pPr>
            <a:lvl2pPr marL="649224" indent="-192024">
              <a:defRPr sz="1800">
                <a:solidFill>
                  <a:schemeClr val="tx1">
                    <a:lumMod val="75000"/>
                    <a:lumOff val="25000"/>
                  </a:schemeClr>
                </a:solidFill>
                <a:latin typeface="Calibri" panose="020F0502020204030204" pitchFamily="34" charset="0"/>
                <a:cs typeface="Calibri" panose="020F0502020204030204" pitchFamily="34" charset="0"/>
              </a:defRPr>
            </a:lvl2pPr>
            <a:lvl3pPr marL="1051560" indent="-137160">
              <a:defRPr sz="1800">
                <a:solidFill>
                  <a:schemeClr val="tx1">
                    <a:lumMod val="75000"/>
                    <a:lumOff val="25000"/>
                  </a:schemeClr>
                </a:solidFill>
                <a:latin typeface="Calibri" panose="020F0502020204030204" pitchFamily="34" charset="0"/>
                <a:cs typeface="Calibri" panose="020F0502020204030204" pitchFamily="34" charset="0"/>
              </a:defRPr>
            </a:lvl3pPr>
            <a:lvl4pPr marL="1508760" indent="-137160">
              <a:defRPr sz="1800">
                <a:solidFill>
                  <a:schemeClr val="tx1">
                    <a:lumMod val="75000"/>
                    <a:lumOff val="25000"/>
                  </a:schemeClr>
                </a:solidFill>
                <a:latin typeface="Calibri" panose="020F0502020204030204" pitchFamily="34" charset="0"/>
                <a:cs typeface="Calibri" panose="020F0502020204030204" pitchFamily="34" charset="0"/>
              </a:defRPr>
            </a:lvl4pPr>
            <a:lvl5pPr marL="1965960" indent="-137160">
              <a:defRPr sz="1800">
                <a:solidFill>
                  <a:schemeClr val="tx1">
                    <a:lumMod val="75000"/>
                    <a:lumOff val="25000"/>
                  </a:schemeClr>
                </a:solidFill>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986754" y="4725623"/>
            <a:ext cx="2895600" cy="274637"/>
          </a:xfrm>
          <a:prstGeom prst="rect">
            <a:avLst/>
          </a:prstGeom>
        </p:spPr>
        <p:txBody>
          <a:bodyPr vert="horz" lIns="91440" tIns="45720" rIns="91440" bIns="45720" rtlCol="0" anchor="ctr"/>
          <a:lstStyle>
            <a:lvl1pPr algn="l">
              <a:defRPr sz="800">
                <a:solidFill>
                  <a:schemeClr val="tx1">
                    <a:tint val="75000"/>
                  </a:schemeClr>
                </a:solidFill>
              </a:defRPr>
            </a:lvl1pPr>
          </a:lstStyle>
          <a:p>
            <a:r>
              <a:rPr lang="en-US" dirty="0"/>
              <a:t>COPYRIGHT © PDA 2023</a:t>
            </a:r>
          </a:p>
        </p:txBody>
      </p:sp>
      <p:sp>
        <p:nvSpPr>
          <p:cNvPr id="2" name="Content Placeholder 2">
            <a:extLst>
              <a:ext uri="{FF2B5EF4-FFF2-40B4-BE49-F238E27FC236}">
                <a16:creationId xmlns:a16="http://schemas.microsoft.com/office/drawing/2014/main" id="{2A83057B-05B2-2B5F-F4C1-3FDC33AACEF1}"/>
              </a:ext>
            </a:extLst>
          </p:cNvPr>
          <p:cNvSpPr>
            <a:spLocks noGrp="1"/>
          </p:cNvSpPr>
          <p:nvPr>
            <p:ph idx="14"/>
          </p:nvPr>
        </p:nvSpPr>
        <p:spPr>
          <a:xfrm>
            <a:off x="4910097" y="2113109"/>
            <a:ext cx="3776703" cy="2425330"/>
          </a:xfrm>
          <a:prstGeom prst="rect">
            <a:avLst/>
          </a:prstGeom>
        </p:spPr>
        <p:txBody>
          <a:bodyPr lIns="0" tIns="0" rIns="0" bIns="0"/>
          <a:lstStyle>
            <a:lvl1pPr marL="164592" indent="-164592">
              <a:spcBef>
                <a:spcPts val="0"/>
              </a:spcBef>
              <a:buFont typeface="Arial"/>
              <a:buChar char="•"/>
              <a:defRPr sz="1800">
                <a:solidFill>
                  <a:schemeClr val="tx1">
                    <a:lumMod val="75000"/>
                    <a:lumOff val="25000"/>
                  </a:schemeClr>
                </a:solidFill>
                <a:latin typeface="Calibri" panose="020F0502020204030204" pitchFamily="34" charset="0"/>
                <a:cs typeface="Calibri" panose="020F0502020204030204" pitchFamily="34" charset="0"/>
              </a:defRPr>
            </a:lvl1pPr>
            <a:lvl2pPr marL="649224" indent="-192024">
              <a:defRPr sz="1800">
                <a:solidFill>
                  <a:schemeClr val="tx1">
                    <a:lumMod val="75000"/>
                    <a:lumOff val="25000"/>
                  </a:schemeClr>
                </a:solidFill>
                <a:latin typeface="Calibri" panose="020F0502020204030204" pitchFamily="34" charset="0"/>
                <a:cs typeface="Calibri" panose="020F0502020204030204" pitchFamily="34" charset="0"/>
              </a:defRPr>
            </a:lvl2pPr>
            <a:lvl3pPr marL="1051560" indent="-137160">
              <a:defRPr sz="1800">
                <a:solidFill>
                  <a:schemeClr val="tx1">
                    <a:lumMod val="75000"/>
                    <a:lumOff val="25000"/>
                  </a:schemeClr>
                </a:solidFill>
                <a:latin typeface="Calibri" panose="020F0502020204030204" pitchFamily="34" charset="0"/>
                <a:cs typeface="Calibri" panose="020F0502020204030204" pitchFamily="34" charset="0"/>
              </a:defRPr>
            </a:lvl3pPr>
            <a:lvl4pPr marL="1508760" indent="-137160">
              <a:defRPr sz="1800">
                <a:solidFill>
                  <a:schemeClr val="tx1">
                    <a:lumMod val="75000"/>
                    <a:lumOff val="25000"/>
                  </a:schemeClr>
                </a:solidFill>
                <a:latin typeface="Calibri" panose="020F0502020204030204" pitchFamily="34" charset="0"/>
                <a:cs typeface="Calibri" panose="020F0502020204030204" pitchFamily="34" charset="0"/>
              </a:defRPr>
            </a:lvl4pPr>
            <a:lvl5pPr marL="1965960" indent="-137160">
              <a:defRPr sz="1800">
                <a:solidFill>
                  <a:schemeClr val="tx1">
                    <a:lumMod val="75000"/>
                    <a:lumOff val="25000"/>
                  </a:schemeClr>
                </a:solidFill>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a:extLst>
              <a:ext uri="{FF2B5EF4-FFF2-40B4-BE49-F238E27FC236}">
                <a16:creationId xmlns:a16="http://schemas.microsoft.com/office/drawing/2014/main" id="{2DD0ADAF-344C-5993-5F03-4280DCA3231B}"/>
              </a:ext>
            </a:extLst>
          </p:cNvPr>
          <p:cNvSpPr>
            <a:spLocks noGrp="1"/>
          </p:cNvSpPr>
          <p:nvPr>
            <p:ph sz="quarter" idx="15"/>
          </p:nvPr>
        </p:nvSpPr>
        <p:spPr>
          <a:xfrm>
            <a:off x="914400" y="1582738"/>
            <a:ext cx="3776663" cy="414337"/>
          </a:xfrm>
          <a:prstGeom prst="rect">
            <a:avLst/>
          </a:prstGeom>
        </p:spPr>
        <p:txBody>
          <a:bodyPr/>
          <a:lstStyle>
            <a:lvl1pPr marL="0" indent="0">
              <a:buFontTx/>
              <a:buNone/>
              <a:defRPr sz="1800">
                <a:latin typeface="Calibri" panose="020F0502020204030204" pitchFamily="34" charset="0"/>
                <a:cs typeface="Calibri" panose="020F0502020204030204" pitchFamily="34" charset="0"/>
              </a:defRPr>
            </a:lvl1pPr>
          </a:lstStyle>
          <a:p>
            <a:pPr lvl="0"/>
            <a:endParaRPr lang="en-US" dirty="0"/>
          </a:p>
        </p:txBody>
      </p:sp>
      <p:sp>
        <p:nvSpPr>
          <p:cNvPr id="9" name="Content Placeholder 7">
            <a:extLst>
              <a:ext uri="{FF2B5EF4-FFF2-40B4-BE49-F238E27FC236}">
                <a16:creationId xmlns:a16="http://schemas.microsoft.com/office/drawing/2014/main" id="{66C539BA-BBCD-FB40-9A13-7F8747F6D60C}"/>
              </a:ext>
            </a:extLst>
          </p:cNvPr>
          <p:cNvSpPr>
            <a:spLocks noGrp="1"/>
          </p:cNvSpPr>
          <p:nvPr>
            <p:ph sz="quarter" idx="16"/>
          </p:nvPr>
        </p:nvSpPr>
        <p:spPr>
          <a:xfrm>
            <a:off x="4910137" y="1582737"/>
            <a:ext cx="3776663" cy="414337"/>
          </a:xfrm>
          <a:prstGeom prst="rect">
            <a:avLst/>
          </a:prstGeom>
        </p:spPr>
        <p:txBody>
          <a:bodyPr/>
          <a:lstStyle>
            <a:lvl1pPr marL="0" indent="0">
              <a:buFontTx/>
              <a:buNone/>
              <a:defRPr sz="1800">
                <a:latin typeface="Calibri" panose="020F0502020204030204" pitchFamily="34" charset="0"/>
                <a:cs typeface="Calibri" panose="020F0502020204030204" pitchFamily="34" charset="0"/>
              </a:defRPr>
            </a:lvl1pPr>
          </a:lstStyle>
          <a:p>
            <a:pPr lvl="0"/>
            <a:endParaRPr lang="en-US" dirty="0"/>
          </a:p>
        </p:txBody>
      </p:sp>
    </p:spTree>
    <p:extLst>
      <p:ext uri="{BB962C8B-B14F-4D97-AF65-F5344CB8AC3E}">
        <p14:creationId xmlns:p14="http://schemas.microsoft.com/office/powerpoint/2010/main" val="248249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475697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04a - Title and 1 column" type="tx">
  <p:cSld name="04a - Title and 1 column">
    <p:spTree>
      <p:nvGrpSpPr>
        <p:cNvPr id="1" name="Shape 47"/>
        <p:cNvGrpSpPr/>
        <p:nvPr/>
      </p:nvGrpSpPr>
      <p:grpSpPr>
        <a:xfrm>
          <a:off x="0" y="0"/>
          <a:ext cx="0" cy="0"/>
          <a:chOff x="0" y="0"/>
          <a:chExt cx="0" cy="0"/>
        </a:xfrm>
      </p:grpSpPr>
      <p:sp>
        <p:nvSpPr>
          <p:cNvPr id="48" name="Google Shape;48;p26"/>
          <p:cNvSpPr txBox="1">
            <a:spLocks noGrp="1"/>
          </p:cNvSpPr>
          <p:nvPr>
            <p:ph type="title"/>
          </p:nvPr>
        </p:nvSpPr>
        <p:spPr>
          <a:xfrm>
            <a:off x="571450" y="432675"/>
            <a:ext cx="7431525" cy="572625"/>
          </a:xfrm>
          <a:prstGeom prst="rect">
            <a:avLst/>
          </a:prstGeom>
          <a:noFill/>
          <a:ln>
            <a:noFill/>
          </a:ln>
        </p:spPr>
        <p:txBody>
          <a:bodyPr spcFirstLastPara="1" wrap="square" lIns="0" tIns="121900" rIns="121900" bIns="121900" anchor="t" anchorCtr="0">
            <a:noAutofit/>
          </a:bodyPr>
          <a:lstStyle>
            <a:lvl1pPr lvl="0" algn="l">
              <a:lnSpc>
                <a:spcPct val="100000"/>
              </a:lnSpc>
              <a:spcBef>
                <a:spcPts val="0"/>
              </a:spcBef>
              <a:spcAft>
                <a:spcPts val="0"/>
              </a:spcAft>
              <a:buSzPts val="2900"/>
              <a:buFont typeface="Roche Sans Medium"/>
              <a:buNone/>
              <a:defRPr sz="2175">
                <a:latin typeface="Roche Sans Medium"/>
                <a:ea typeface="Roche Sans Medium"/>
                <a:cs typeface="Roche Sans Medium"/>
                <a:sym typeface="Roche Sans Medium"/>
              </a:defRPr>
            </a:lvl1pPr>
            <a:lvl2pPr lvl="1" algn="l">
              <a:lnSpc>
                <a:spcPct val="100000"/>
              </a:lnSpc>
              <a:spcBef>
                <a:spcPts val="0"/>
              </a:spcBef>
              <a:spcAft>
                <a:spcPts val="0"/>
              </a:spcAft>
              <a:buClr>
                <a:schemeClr val="dk1"/>
              </a:buClr>
              <a:buSzPts val="3200"/>
              <a:buNone/>
              <a:defRPr>
                <a:solidFill>
                  <a:schemeClr val="dk1"/>
                </a:solidFill>
              </a:defRPr>
            </a:lvl2pPr>
            <a:lvl3pPr lvl="2" algn="l">
              <a:lnSpc>
                <a:spcPct val="100000"/>
              </a:lnSpc>
              <a:spcBef>
                <a:spcPts val="0"/>
              </a:spcBef>
              <a:spcAft>
                <a:spcPts val="0"/>
              </a:spcAft>
              <a:buClr>
                <a:schemeClr val="dk1"/>
              </a:buClr>
              <a:buSzPts val="3200"/>
              <a:buNone/>
              <a:defRPr>
                <a:solidFill>
                  <a:schemeClr val="dk1"/>
                </a:solidFill>
              </a:defRPr>
            </a:lvl3pPr>
            <a:lvl4pPr lvl="3" algn="l">
              <a:lnSpc>
                <a:spcPct val="100000"/>
              </a:lnSpc>
              <a:spcBef>
                <a:spcPts val="0"/>
              </a:spcBef>
              <a:spcAft>
                <a:spcPts val="0"/>
              </a:spcAft>
              <a:buClr>
                <a:schemeClr val="dk1"/>
              </a:buClr>
              <a:buSzPts val="3200"/>
              <a:buNone/>
              <a:defRPr>
                <a:solidFill>
                  <a:schemeClr val="dk1"/>
                </a:solidFill>
              </a:defRPr>
            </a:lvl4pPr>
            <a:lvl5pPr lvl="4" algn="l">
              <a:lnSpc>
                <a:spcPct val="100000"/>
              </a:lnSpc>
              <a:spcBef>
                <a:spcPts val="0"/>
              </a:spcBef>
              <a:spcAft>
                <a:spcPts val="0"/>
              </a:spcAft>
              <a:buClr>
                <a:schemeClr val="dk1"/>
              </a:buClr>
              <a:buSzPts val="3200"/>
              <a:buNone/>
              <a:defRPr>
                <a:solidFill>
                  <a:schemeClr val="dk1"/>
                </a:solidFill>
              </a:defRPr>
            </a:lvl5pPr>
            <a:lvl6pPr lvl="5" algn="l">
              <a:lnSpc>
                <a:spcPct val="100000"/>
              </a:lnSpc>
              <a:spcBef>
                <a:spcPts val="0"/>
              </a:spcBef>
              <a:spcAft>
                <a:spcPts val="0"/>
              </a:spcAft>
              <a:buClr>
                <a:schemeClr val="dk1"/>
              </a:buClr>
              <a:buSzPts val="3200"/>
              <a:buNone/>
              <a:defRPr>
                <a:solidFill>
                  <a:schemeClr val="dk1"/>
                </a:solidFill>
              </a:defRPr>
            </a:lvl6pPr>
            <a:lvl7pPr lvl="6" algn="l">
              <a:lnSpc>
                <a:spcPct val="100000"/>
              </a:lnSpc>
              <a:spcBef>
                <a:spcPts val="0"/>
              </a:spcBef>
              <a:spcAft>
                <a:spcPts val="0"/>
              </a:spcAft>
              <a:buClr>
                <a:schemeClr val="dk1"/>
              </a:buClr>
              <a:buSzPts val="3200"/>
              <a:buNone/>
              <a:defRPr>
                <a:solidFill>
                  <a:schemeClr val="dk1"/>
                </a:solidFill>
              </a:defRPr>
            </a:lvl7pPr>
            <a:lvl8pPr lvl="7" algn="l">
              <a:lnSpc>
                <a:spcPct val="100000"/>
              </a:lnSpc>
              <a:spcBef>
                <a:spcPts val="0"/>
              </a:spcBef>
              <a:spcAft>
                <a:spcPts val="0"/>
              </a:spcAft>
              <a:buClr>
                <a:schemeClr val="dk1"/>
              </a:buClr>
              <a:buSzPts val="3200"/>
              <a:buNone/>
              <a:defRPr>
                <a:solidFill>
                  <a:schemeClr val="dk1"/>
                </a:solidFill>
              </a:defRPr>
            </a:lvl8pPr>
            <a:lvl9pPr lvl="8" algn="l">
              <a:lnSpc>
                <a:spcPct val="100000"/>
              </a:lnSpc>
              <a:spcBef>
                <a:spcPts val="0"/>
              </a:spcBef>
              <a:spcAft>
                <a:spcPts val="0"/>
              </a:spcAft>
              <a:buClr>
                <a:schemeClr val="dk1"/>
              </a:buClr>
              <a:buSzPts val="3200"/>
              <a:buNone/>
              <a:defRPr>
                <a:solidFill>
                  <a:schemeClr val="dk1"/>
                </a:solidFill>
              </a:defRPr>
            </a:lvl9pPr>
          </a:lstStyle>
          <a:p>
            <a:endParaRPr/>
          </a:p>
        </p:txBody>
      </p:sp>
      <p:sp>
        <p:nvSpPr>
          <p:cNvPr id="49" name="Google Shape;49;p26"/>
          <p:cNvSpPr txBox="1">
            <a:spLocks noGrp="1"/>
          </p:cNvSpPr>
          <p:nvPr>
            <p:ph type="subTitle" idx="1"/>
          </p:nvPr>
        </p:nvSpPr>
        <p:spPr>
          <a:xfrm>
            <a:off x="571451" y="722100"/>
            <a:ext cx="7431525" cy="436725"/>
          </a:xfrm>
          <a:prstGeom prst="rect">
            <a:avLst/>
          </a:prstGeom>
          <a:noFill/>
          <a:ln>
            <a:noFill/>
          </a:ln>
        </p:spPr>
        <p:txBody>
          <a:bodyPr spcFirstLastPara="1" wrap="square" lIns="0" tIns="121900" rIns="121900" bIns="121900" anchor="t" anchorCtr="0">
            <a:noAutofit/>
          </a:bodyPr>
          <a:lstStyle>
            <a:lvl1pPr lvl="0" algn="l">
              <a:lnSpc>
                <a:spcPct val="105000"/>
              </a:lnSpc>
              <a:spcBef>
                <a:spcPts val="0"/>
              </a:spcBef>
              <a:spcAft>
                <a:spcPts val="0"/>
              </a:spcAft>
              <a:buClr>
                <a:srgbClr val="706B69"/>
              </a:buClr>
              <a:buSzPts val="2300"/>
              <a:buFont typeface="Roche Sans Condensed Light"/>
              <a:buNone/>
              <a:defRPr sz="1725">
                <a:solidFill>
                  <a:srgbClr val="706B69"/>
                </a:solidFill>
                <a:latin typeface="Roche Sans Condensed Light"/>
                <a:ea typeface="Roche Sans Condensed Light"/>
                <a:cs typeface="Roche Sans Condensed Light"/>
                <a:sym typeface="Roche Sans Condensed Light"/>
              </a:defRPr>
            </a:lvl1pPr>
            <a:lvl2pPr lvl="1" algn="l">
              <a:lnSpc>
                <a:spcPct val="115000"/>
              </a:lnSpc>
              <a:spcBef>
                <a:spcPts val="0"/>
              </a:spcBef>
              <a:spcAft>
                <a:spcPts val="0"/>
              </a:spcAft>
              <a:buClr>
                <a:schemeClr val="accent3"/>
              </a:buClr>
              <a:buSzPts val="1900"/>
              <a:buNone/>
              <a:defRPr>
                <a:solidFill>
                  <a:schemeClr val="accent3"/>
                </a:solidFill>
              </a:defRPr>
            </a:lvl2pPr>
            <a:lvl3pPr lvl="2" algn="l">
              <a:lnSpc>
                <a:spcPct val="115000"/>
              </a:lnSpc>
              <a:spcBef>
                <a:spcPts val="0"/>
              </a:spcBef>
              <a:spcAft>
                <a:spcPts val="0"/>
              </a:spcAft>
              <a:buClr>
                <a:schemeClr val="accent3"/>
              </a:buClr>
              <a:buSzPts val="1900"/>
              <a:buNone/>
              <a:defRPr>
                <a:solidFill>
                  <a:schemeClr val="accent3"/>
                </a:solidFill>
              </a:defRPr>
            </a:lvl3pPr>
            <a:lvl4pPr lvl="3" algn="l">
              <a:lnSpc>
                <a:spcPct val="115000"/>
              </a:lnSpc>
              <a:spcBef>
                <a:spcPts val="0"/>
              </a:spcBef>
              <a:spcAft>
                <a:spcPts val="0"/>
              </a:spcAft>
              <a:buClr>
                <a:schemeClr val="accent3"/>
              </a:buClr>
              <a:buSzPts val="1900"/>
              <a:buNone/>
              <a:defRPr>
                <a:solidFill>
                  <a:schemeClr val="accent3"/>
                </a:solidFill>
              </a:defRPr>
            </a:lvl4pPr>
            <a:lvl5pPr lvl="4" algn="l">
              <a:lnSpc>
                <a:spcPct val="115000"/>
              </a:lnSpc>
              <a:spcBef>
                <a:spcPts val="0"/>
              </a:spcBef>
              <a:spcAft>
                <a:spcPts val="0"/>
              </a:spcAft>
              <a:buClr>
                <a:schemeClr val="accent3"/>
              </a:buClr>
              <a:buSzPts val="1900"/>
              <a:buNone/>
              <a:defRPr>
                <a:solidFill>
                  <a:schemeClr val="accent3"/>
                </a:solidFill>
              </a:defRPr>
            </a:lvl5pPr>
            <a:lvl6pPr lvl="5" algn="l">
              <a:lnSpc>
                <a:spcPct val="115000"/>
              </a:lnSpc>
              <a:spcBef>
                <a:spcPts val="0"/>
              </a:spcBef>
              <a:spcAft>
                <a:spcPts val="0"/>
              </a:spcAft>
              <a:buClr>
                <a:schemeClr val="accent3"/>
              </a:buClr>
              <a:buSzPts val="1900"/>
              <a:buNone/>
              <a:defRPr>
                <a:solidFill>
                  <a:schemeClr val="accent3"/>
                </a:solidFill>
              </a:defRPr>
            </a:lvl6pPr>
            <a:lvl7pPr lvl="6" algn="l">
              <a:lnSpc>
                <a:spcPct val="115000"/>
              </a:lnSpc>
              <a:spcBef>
                <a:spcPts val="0"/>
              </a:spcBef>
              <a:spcAft>
                <a:spcPts val="0"/>
              </a:spcAft>
              <a:buClr>
                <a:schemeClr val="accent3"/>
              </a:buClr>
              <a:buSzPts val="1900"/>
              <a:buNone/>
              <a:defRPr>
                <a:solidFill>
                  <a:schemeClr val="accent3"/>
                </a:solidFill>
              </a:defRPr>
            </a:lvl7pPr>
            <a:lvl8pPr lvl="7" algn="l">
              <a:lnSpc>
                <a:spcPct val="115000"/>
              </a:lnSpc>
              <a:spcBef>
                <a:spcPts val="0"/>
              </a:spcBef>
              <a:spcAft>
                <a:spcPts val="0"/>
              </a:spcAft>
              <a:buClr>
                <a:schemeClr val="accent3"/>
              </a:buClr>
              <a:buSzPts val="1900"/>
              <a:buNone/>
              <a:defRPr>
                <a:solidFill>
                  <a:schemeClr val="accent3"/>
                </a:solidFill>
              </a:defRPr>
            </a:lvl8pPr>
            <a:lvl9pPr lvl="8" algn="l">
              <a:lnSpc>
                <a:spcPct val="115000"/>
              </a:lnSpc>
              <a:spcBef>
                <a:spcPts val="0"/>
              </a:spcBef>
              <a:spcAft>
                <a:spcPts val="0"/>
              </a:spcAft>
              <a:buClr>
                <a:schemeClr val="accent3"/>
              </a:buClr>
              <a:buSzPts val="1900"/>
              <a:buNone/>
              <a:defRPr>
                <a:solidFill>
                  <a:schemeClr val="accent3"/>
                </a:solidFill>
              </a:defRPr>
            </a:lvl9pPr>
          </a:lstStyle>
          <a:p>
            <a:endParaRPr/>
          </a:p>
        </p:txBody>
      </p:sp>
      <p:sp>
        <p:nvSpPr>
          <p:cNvPr id="50" name="Google Shape;50;p26"/>
          <p:cNvSpPr txBox="1">
            <a:spLocks noGrp="1"/>
          </p:cNvSpPr>
          <p:nvPr>
            <p:ph type="body" idx="2"/>
          </p:nvPr>
        </p:nvSpPr>
        <p:spPr>
          <a:xfrm>
            <a:off x="571450" y="1442675"/>
            <a:ext cx="8229600" cy="3360600"/>
          </a:xfrm>
          <a:prstGeom prst="rect">
            <a:avLst/>
          </a:prstGeom>
          <a:noFill/>
          <a:ln>
            <a:noFill/>
          </a:ln>
        </p:spPr>
        <p:txBody>
          <a:bodyPr spcFirstLastPara="1" wrap="square" lIns="0" tIns="0" rIns="0" bIns="0" anchor="t" anchorCtr="0">
            <a:noAutofit/>
          </a:bodyPr>
          <a:lstStyle>
            <a:lvl1pPr marL="342900" lvl="0" indent="-247650" algn="l">
              <a:lnSpc>
                <a:spcPct val="105000"/>
              </a:lnSpc>
              <a:spcBef>
                <a:spcPts val="375"/>
              </a:spcBef>
              <a:spcAft>
                <a:spcPts val="0"/>
              </a:spcAft>
              <a:buSzPts val="1600"/>
              <a:buChar char="■"/>
              <a:defRPr sz="1425"/>
            </a:lvl1pPr>
            <a:lvl2pPr marL="685800" lvl="1" indent="-247650" algn="l">
              <a:lnSpc>
                <a:spcPct val="105000"/>
              </a:lnSpc>
              <a:spcBef>
                <a:spcPts val="300"/>
              </a:spcBef>
              <a:spcAft>
                <a:spcPts val="0"/>
              </a:spcAft>
              <a:buClr>
                <a:schemeClr val="dk1"/>
              </a:buClr>
              <a:buSzPts val="1600"/>
              <a:buChar char="■"/>
              <a:defRPr/>
            </a:lvl2pPr>
            <a:lvl3pPr marL="1028700" lvl="2" indent="-247650" algn="l">
              <a:lnSpc>
                <a:spcPct val="100000"/>
              </a:lnSpc>
              <a:spcBef>
                <a:spcPts val="300"/>
              </a:spcBef>
              <a:spcAft>
                <a:spcPts val="0"/>
              </a:spcAft>
              <a:buSzPts val="1600"/>
              <a:buChar char="■"/>
              <a:defRPr/>
            </a:lvl3pPr>
            <a:lvl4pPr marL="1371600" lvl="3" indent="-247650" algn="l">
              <a:lnSpc>
                <a:spcPct val="100000"/>
              </a:lnSpc>
              <a:spcBef>
                <a:spcPts val="0"/>
              </a:spcBef>
              <a:spcAft>
                <a:spcPts val="0"/>
              </a:spcAft>
              <a:buClr>
                <a:schemeClr val="dk1"/>
              </a:buClr>
              <a:buSzPts val="1600"/>
              <a:buChar char="■"/>
              <a:defRPr/>
            </a:lvl4pPr>
            <a:lvl5pPr marL="1714500" lvl="4" indent="-247650" algn="l">
              <a:lnSpc>
                <a:spcPct val="100000"/>
              </a:lnSpc>
              <a:spcBef>
                <a:spcPts val="0"/>
              </a:spcBef>
              <a:spcAft>
                <a:spcPts val="0"/>
              </a:spcAft>
              <a:buClr>
                <a:schemeClr val="dk1"/>
              </a:buClr>
              <a:buSzPts val="1600"/>
              <a:buChar char="■"/>
              <a:defRPr/>
            </a:lvl5pPr>
            <a:lvl6pPr marL="2057400" lvl="5" indent="-247650" algn="l">
              <a:lnSpc>
                <a:spcPct val="100000"/>
              </a:lnSpc>
              <a:spcBef>
                <a:spcPts val="0"/>
              </a:spcBef>
              <a:spcAft>
                <a:spcPts val="0"/>
              </a:spcAft>
              <a:buClr>
                <a:schemeClr val="dk1"/>
              </a:buClr>
              <a:buSzPts val="1600"/>
              <a:buChar char="■"/>
              <a:defRPr/>
            </a:lvl6pPr>
            <a:lvl7pPr marL="2400300" lvl="6" indent="-247650" algn="l">
              <a:lnSpc>
                <a:spcPct val="100000"/>
              </a:lnSpc>
              <a:spcBef>
                <a:spcPts val="0"/>
              </a:spcBef>
              <a:spcAft>
                <a:spcPts val="0"/>
              </a:spcAft>
              <a:buClr>
                <a:schemeClr val="dk1"/>
              </a:buClr>
              <a:buSzPts val="1600"/>
              <a:buChar char="■"/>
              <a:defRPr/>
            </a:lvl7pPr>
            <a:lvl8pPr marL="2743200" lvl="7" indent="-247650" algn="l">
              <a:lnSpc>
                <a:spcPct val="100000"/>
              </a:lnSpc>
              <a:spcBef>
                <a:spcPts val="0"/>
              </a:spcBef>
              <a:spcAft>
                <a:spcPts val="0"/>
              </a:spcAft>
              <a:buClr>
                <a:schemeClr val="dk1"/>
              </a:buClr>
              <a:buSzPts val="1600"/>
              <a:buChar char="■"/>
              <a:defRPr/>
            </a:lvl8pPr>
            <a:lvl9pPr marL="3086100" lvl="8" indent="-247650" algn="l">
              <a:lnSpc>
                <a:spcPct val="100000"/>
              </a:lnSpc>
              <a:spcBef>
                <a:spcPts val="0"/>
              </a:spcBef>
              <a:spcAft>
                <a:spcPts val="0"/>
              </a:spcAft>
              <a:buClr>
                <a:schemeClr val="dk1"/>
              </a:buClr>
              <a:buSzPts val="1600"/>
              <a:buChar char="■"/>
              <a:defRPr/>
            </a:lvl9pPr>
          </a:lstStyle>
          <a:p>
            <a:endParaRPr/>
          </a:p>
        </p:txBody>
      </p:sp>
    </p:spTree>
    <p:extLst>
      <p:ext uri="{BB962C8B-B14F-4D97-AF65-F5344CB8AC3E}">
        <p14:creationId xmlns:p14="http://schemas.microsoft.com/office/powerpoint/2010/main" val="623428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09 - Title only">
  <p:cSld name="09 - Title only">
    <p:spTree>
      <p:nvGrpSpPr>
        <p:cNvPr id="1" name="Shape 44"/>
        <p:cNvGrpSpPr/>
        <p:nvPr/>
      </p:nvGrpSpPr>
      <p:grpSpPr>
        <a:xfrm>
          <a:off x="0" y="0"/>
          <a:ext cx="0" cy="0"/>
          <a:chOff x="0" y="0"/>
          <a:chExt cx="0" cy="0"/>
        </a:xfrm>
      </p:grpSpPr>
      <p:sp>
        <p:nvSpPr>
          <p:cNvPr id="45" name="Google Shape;45;p25"/>
          <p:cNvSpPr txBox="1">
            <a:spLocks noGrp="1"/>
          </p:cNvSpPr>
          <p:nvPr>
            <p:ph type="subTitle" idx="1"/>
          </p:nvPr>
        </p:nvSpPr>
        <p:spPr>
          <a:xfrm>
            <a:off x="571450" y="760200"/>
            <a:ext cx="7717275" cy="436725"/>
          </a:xfrm>
          <a:prstGeom prst="rect">
            <a:avLst/>
          </a:prstGeom>
          <a:noFill/>
          <a:ln>
            <a:noFill/>
          </a:ln>
        </p:spPr>
        <p:txBody>
          <a:bodyPr spcFirstLastPara="1" wrap="square" lIns="0" tIns="121900" rIns="121900" bIns="121900" anchor="t" anchorCtr="0">
            <a:noAutofit/>
          </a:bodyPr>
          <a:lstStyle>
            <a:lvl1pPr lvl="0" algn="l">
              <a:lnSpc>
                <a:spcPct val="105000"/>
              </a:lnSpc>
              <a:spcBef>
                <a:spcPts val="0"/>
              </a:spcBef>
              <a:spcAft>
                <a:spcPts val="0"/>
              </a:spcAft>
              <a:buClr>
                <a:srgbClr val="706B69"/>
              </a:buClr>
              <a:buSzPts val="2300"/>
              <a:buFont typeface="Roche Sans Condensed Light"/>
              <a:buNone/>
              <a:defRPr sz="1725">
                <a:solidFill>
                  <a:srgbClr val="706B69"/>
                </a:solidFill>
                <a:latin typeface="Roche Sans Condensed Light"/>
                <a:ea typeface="Roche Sans Condensed Light"/>
                <a:cs typeface="Roche Sans Condensed Light"/>
                <a:sym typeface="Roche Sans Condensed Light"/>
              </a:defRPr>
            </a:lvl1pPr>
            <a:lvl2pPr lvl="1" algn="l">
              <a:lnSpc>
                <a:spcPct val="115000"/>
              </a:lnSpc>
              <a:spcBef>
                <a:spcPts val="0"/>
              </a:spcBef>
              <a:spcAft>
                <a:spcPts val="0"/>
              </a:spcAft>
              <a:buClr>
                <a:schemeClr val="accent3"/>
              </a:buClr>
              <a:buSzPts val="1900"/>
              <a:buNone/>
              <a:defRPr>
                <a:solidFill>
                  <a:schemeClr val="accent3"/>
                </a:solidFill>
              </a:defRPr>
            </a:lvl2pPr>
            <a:lvl3pPr lvl="2" algn="l">
              <a:lnSpc>
                <a:spcPct val="115000"/>
              </a:lnSpc>
              <a:spcBef>
                <a:spcPts val="0"/>
              </a:spcBef>
              <a:spcAft>
                <a:spcPts val="0"/>
              </a:spcAft>
              <a:buClr>
                <a:schemeClr val="accent3"/>
              </a:buClr>
              <a:buSzPts val="1900"/>
              <a:buNone/>
              <a:defRPr>
                <a:solidFill>
                  <a:schemeClr val="accent3"/>
                </a:solidFill>
              </a:defRPr>
            </a:lvl3pPr>
            <a:lvl4pPr lvl="3" algn="l">
              <a:lnSpc>
                <a:spcPct val="115000"/>
              </a:lnSpc>
              <a:spcBef>
                <a:spcPts val="0"/>
              </a:spcBef>
              <a:spcAft>
                <a:spcPts val="0"/>
              </a:spcAft>
              <a:buClr>
                <a:schemeClr val="accent3"/>
              </a:buClr>
              <a:buSzPts val="1900"/>
              <a:buNone/>
              <a:defRPr>
                <a:solidFill>
                  <a:schemeClr val="accent3"/>
                </a:solidFill>
              </a:defRPr>
            </a:lvl4pPr>
            <a:lvl5pPr lvl="4" algn="l">
              <a:lnSpc>
                <a:spcPct val="115000"/>
              </a:lnSpc>
              <a:spcBef>
                <a:spcPts val="0"/>
              </a:spcBef>
              <a:spcAft>
                <a:spcPts val="0"/>
              </a:spcAft>
              <a:buClr>
                <a:schemeClr val="accent3"/>
              </a:buClr>
              <a:buSzPts val="1900"/>
              <a:buNone/>
              <a:defRPr>
                <a:solidFill>
                  <a:schemeClr val="accent3"/>
                </a:solidFill>
              </a:defRPr>
            </a:lvl5pPr>
            <a:lvl6pPr lvl="5" algn="l">
              <a:lnSpc>
                <a:spcPct val="115000"/>
              </a:lnSpc>
              <a:spcBef>
                <a:spcPts val="0"/>
              </a:spcBef>
              <a:spcAft>
                <a:spcPts val="0"/>
              </a:spcAft>
              <a:buClr>
                <a:schemeClr val="accent3"/>
              </a:buClr>
              <a:buSzPts val="1900"/>
              <a:buNone/>
              <a:defRPr>
                <a:solidFill>
                  <a:schemeClr val="accent3"/>
                </a:solidFill>
              </a:defRPr>
            </a:lvl6pPr>
            <a:lvl7pPr lvl="6" algn="l">
              <a:lnSpc>
                <a:spcPct val="115000"/>
              </a:lnSpc>
              <a:spcBef>
                <a:spcPts val="0"/>
              </a:spcBef>
              <a:spcAft>
                <a:spcPts val="0"/>
              </a:spcAft>
              <a:buClr>
                <a:schemeClr val="accent3"/>
              </a:buClr>
              <a:buSzPts val="1900"/>
              <a:buNone/>
              <a:defRPr>
                <a:solidFill>
                  <a:schemeClr val="accent3"/>
                </a:solidFill>
              </a:defRPr>
            </a:lvl7pPr>
            <a:lvl8pPr lvl="7" algn="l">
              <a:lnSpc>
                <a:spcPct val="115000"/>
              </a:lnSpc>
              <a:spcBef>
                <a:spcPts val="0"/>
              </a:spcBef>
              <a:spcAft>
                <a:spcPts val="0"/>
              </a:spcAft>
              <a:buClr>
                <a:schemeClr val="accent3"/>
              </a:buClr>
              <a:buSzPts val="1900"/>
              <a:buNone/>
              <a:defRPr>
                <a:solidFill>
                  <a:schemeClr val="accent3"/>
                </a:solidFill>
              </a:defRPr>
            </a:lvl8pPr>
            <a:lvl9pPr lvl="8" algn="l">
              <a:lnSpc>
                <a:spcPct val="115000"/>
              </a:lnSpc>
              <a:spcBef>
                <a:spcPts val="0"/>
              </a:spcBef>
              <a:spcAft>
                <a:spcPts val="0"/>
              </a:spcAft>
              <a:buClr>
                <a:schemeClr val="accent3"/>
              </a:buClr>
              <a:buSzPts val="1900"/>
              <a:buNone/>
              <a:defRPr>
                <a:solidFill>
                  <a:schemeClr val="accent3"/>
                </a:solidFill>
              </a:defRPr>
            </a:lvl9pPr>
          </a:lstStyle>
          <a:p>
            <a:endParaRPr/>
          </a:p>
        </p:txBody>
      </p:sp>
      <p:sp>
        <p:nvSpPr>
          <p:cNvPr id="46" name="Google Shape;46;p25"/>
          <p:cNvSpPr txBox="1">
            <a:spLocks noGrp="1"/>
          </p:cNvSpPr>
          <p:nvPr>
            <p:ph type="title"/>
          </p:nvPr>
        </p:nvSpPr>
        <p:spPr>
          <a:xfrm>
            <a:off x="571450" y="432675"/>
            <a:ext cx="7717275" cy="572625"/>
          </a:xfrm>
          <a:prstGeom prst="rect">
            <a:avLst/>
          </a:prstGeom>
          <a:noFill/>
          <a:ln>
            <a:noFill/>
          </a:ln>
        </p:spPr>
        <p:txBody>
          <a:bodyPr spcFirstLastPara="1" wrap="square" lIns="0" tIns="121900" rIns="121900" bIns="121900" anchor="t" anchorCtr="0">
            <a:noAutofit/>
          </a:bodyPr>
          <a:lstStyle>
            <a:lvl1pPr lvl="0" algn="l">
              <a:lnSpc>
                <a:spcPct val="100000"/>
              </a:lnSpc>
              <a:spcBef>
                <a:spcPts val="0"/>
              </a:spcBef>
              <a:spcAft>
                <a:spcPts val="0"/>
              </a:spcAft>
              <a:buSzPts val="2900"/>
              <a:buFont typeface="Roche Sans Medium"/>
              <a:buNone/>
              <a:defRPr sz="2175">
                <a:latin typeface="Roche Sans Medium"/>
                <a:ea typeface="Roche Sans Medium"/>
                <a:cs typeface="Roche Sans Medium"/>
                <a:sym typeface="Roche Sans Medium"/>
              </a:defRPr>
            </a:lvl1pPr>
            <a:lvl2pPr lvl="1" algn="l">
              <a:lnSpc>
                <a:spcPct val="100000"/>
              </a:lnSpc>
              <a:spcBef>
                <a:spcPts val="0"/>
              </a:spcBef>
              <a:spcAft>
                <a:spcPts val="0"/>
              </a:spcAft>
              <a:buClr>
                <a:schemeClr val="dk1"/>
              </a:buClr>
              <a:buSzPts val="2900"/>
              <a:buNone/>
              <a:defRPr sz="2175">
                <a:solidFill>
                  <a:schemeClr val="dk1"/>
                </a:solidFill>
              </a:defRPr>
            </a:lvl2pPr>
            <a:lvl3pPr lvl="2" algn="l">
              <a:lnSpc>
                <a:spcPct val="100000"/>
              </a:lnSpc>
              <a:spcBef>
                <a:spcPts val="0"/>
              </a:spcBef>
              <a:spcAft>
                <a:spcPts val="0"/>
              </a:spcAft>
              <a:buClr>
                <a:schemeClr val="dk1"/>
              </a:buClr>
              <a:buSzPts val="2900"/>
              <a:buNone/>
              <a:defRPr sz="2175">
                <a:solidFill>
                  <a:schemeClr val="dk1"/>
                </a:solidFill>
              </a:defRPr>
            </a:lvl3pPr>
            <a:lvl4pPr lvl="3" algn="l">
              <a:lnSpc>
                <a:spcPct val="100000"/>
              </a:lnSpc>
              <a:spcBef>
                <a:spcPts val="0"/>
              </a:spcBef>
              <a:spcAft>
                <a:spcPts val="0"/>
              </a:spcAft>
              <a:buClr>
                <a:schemeClr val="dk1"/>
              </a:buClr>
              <a:buSzPts val="2900"/>
              <a:buNone/>
              <a:defRPr sz="2175">
                <a:solidFill>
                  <a:schemeClr val="dk1"/>
                </a:solidFill>
              </a:defRPr>
            </a:lvl4pPr>
            <a:lvl5pPr lvl="4" algn="l">
              <a:lnSpc>
                <a:spcPct val="100000"/>
              </a:lnSpc>
              <a:spcBef>
                <a:spcPts val="0"/>
              </a:spcBef>
              <a:spcAft>
                <a:spcPts val="0"/>
              </a:spcAft>
              <a:buClr>
                <a:schemeClr val="dk1"/>
              </a:buClr>
              <a:buSzPts val="2900"/>
              <a:buNone/>
              <a:defRPr sz="2175">
                <a:solidFill>
                  <a:schemeClr val="dk1"/>
                </a:solidFill>
              </a:defRPr>
            </a:lvl5pPr>
            <a:lvl6pPr lvl="5" algn="l">
              <a:lnSpc>
                <a:spcPct val="100000"/>
              </a:lnSpc>
              <a:spcBef>
                <a:spcPts val="0"/>
              </a:spcBef>
              <a:spcAft>
                <a:spcPts val="0"/>
              </a:spcAft>
              <a:buClr>
                <a:schemeClr val="dk1"/>
              </a:buClr>
              <a:buSzPts val="2900"/>
              <a:buNone/>
              <a:defRPr sz="2175">
                <a:solidFill>
                  <a:schemeClr val="dk1"/>
                </a:solidFill>
              </a:defRPr>
            </a:lvl6pPr>
            <a:lvl7pPr lvl="6" algn="l">
              <a:lnSpc>
                <a:spcPct val="100000"/>
              </a:lnSpc>
              <a:spcBef>
                <a:spcPts val="0"/>
              </a:spcBef>
              <a:spcAft>
                <a:spcPts val="0"/>
              </a:spcAft>
              <a:buClr>
                <a:schemeClr val="dk1"/>
              </a:buClr>
              <a:buSzPts val="2900"/>
              <a:buNone/>
              <a:defRPr sz="2175">
                <a:solidFill>
                  <a:schemeClr val="dk1"/>
                </a:solidFill>
              </a:defRPr>
            </a:lvl7pPr>
            <a:lvl8pPr lvl="7" algn="l">
              <a:lnSpc>
                <a:spcPct val="100000"/>
              </a:lnSpc>
              <a:spcBef>
                <a:spcPts val="0"/>
              </a:spcBef>
              <a:spcAft>
                <a:spcPts val="0"/>
              </a:spcAft>
              <a:buClr>
                <a:schemeClr val="dk1"/>
              </a:buClr>
              <a:buSzPts val="2900"/>
              <a:buNone/>
              <a:defRPr sz="2175">
                <a:solidFill>
                  <a:schemeClr val="dk1"/>
                </a:solidFill>
              </a:defRPr>
            </a:lvl8pPr>
            <a:lvl9pPr lvl="8" algn="l">
              <a:lnSpc>
                <a:spcPct val="100000"/>
              </a:lnSpc>
              <a:spcBef>
                <a:spcPts val="0"/>
              </a:spcBef>
              <a:spcAft>
                <a:spcPts val="0"/>
              </a:spcAft>
              <a:buClr>
                <a:schemeClr val="dk1"/>
              </a:buClr>
              <a:buSzPts val="2900"/>
              <a:buNone/>
              <a:defRPr sz="2175">
                <a:solidFill>
                  <a:schemeClr val="dk1"/>
                </a:solidFill>
              </a:defRPr>
            </a:lvl9pPr>
          </a:lstStyle>
          <a:p>
            <a:endParaRPr/>
          </a:p>
        </p:txBody>
      </p:sp>
    </p:spTree>
    <p:extLst>
      <p:ext uri="{BB962C8B-B14F-4D97-AF65-F5344CB8AC3E}">
        <p14:creationId xmlns:p14="http://schemas.microsoft.com/office/powerpoint/2010/main" val="2325657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00AA54-D46E-7461-ABE1-AA3829B32756}"/>
              </a:ext>
            </a:extLst>
          </p:cNvPr>
          <p:cNvSpPr>
            <a:spLocks noGrp="1"/>
          </p:cNvSpPr>
          <p:nvPr>
            <p:ph sz="quarter" idx="10" hasCustomPrompt="1"/>
          </p:nvPr>
        </p:nvSpPr>
        <p:spPr>
          <a:xfrm>
            <a:off x="1142999" y="927547"/>
            <a:ext cx="7229475" cy="1650206"/>
          </a:xfrm>
          <a:prstGeom prst="rect">
            <a:avLst/>
          </a:prstGeom>
        </p:spPr>
        <p:txBody>
          <a:bodyPr anchor="ctr" anchorCtr="0"/>
          <a:lstStyle>
            <a:lvl1pPr marL="0" indent="0">
              <a:buFontTx/>
              <a:buNone/>
              <a:defRPr sz="4000">
                <a:solidFill>
                  <a:schemeClr val="bg1"/>
                </a:solidFill>
                <a:latin typeface="Calibri" panose="020F0502020204030204" pitchFamily="34" charset="0"/>
                <a:cs typeface="Calibri" panose="020F050202020403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Presentation Title</a:t>
            </a:r>
          </a:p>
        </p:txBody>
      </p:sp>
      <p:sp>
        <p:nvSpPr>
          <p:cNvPr id="6" name="Content Placeholder 5">
            <a:extLst>
              <a:ext uri="{FF2B5EF4-FFF2-40B4-BE49-F238E27FC236}">
                <a16:creationId xmlns:a16="http://schemas.microsoft.com/office/drawing/2014/main" id="{C5732517-99E2-31F4-3818-8E3B91FBFA9E}"/>
              </a:ext>
            </a:extLst>
          </p:cNvPr>
          <p:cNvSpPr>
            <a:spLocks noGrp="1"/>
          </p:cNvSpPr>
          <p:nvPr>
            <p:ph sz="quarter" idx="11" hasCustomPrompt="1"/>
          </p:nvPr>
        </p:nvSpPr>
        <p:spPr>
          <a:xfrm>
            <a:off x="1142998" y="2695903"/>
            <a:ext cx="7229474" cy="385394"/>
          </a:xfrm>
          <a:prstGeom prst="rect">
            <a:avLst/>
          </a:prstGeom>
        </p:spPr>
        <p:txBody>
          <a:bodyPr/>
          <a:lstStyle>
            <a:lvl1pPr marL="0" indent="0">
              <a:buFontTx/>
              <a:buNone/>
              <a:defRPr sz="1600" b="1">
                <a:solidFill>
                  <a:schemeClr val="bg1"/>
                </a:solidFill>
                <a:latin typeface="Calibri" panose="020F0502020204030204" pitchFamily="34" charset="0"/>
                <a:cs typeface="Calibri" panose="020F0502020204030204" pitchFamily="34" charset="0"/>
              </a:defRPr>
            </a:lvl1pPr>
            <a:lvl2pPr marL="457200" indent="0">
              <a:buFontTx/>
              <a:buNone/>
              <a:defRPr>
                <a:solidFill>
                  <a:schemeClr val="bg1"/>
                </a:solidFill>
                <a:latin typeface="Calibri" panose="020F0502020204030204" pitchFamily="34" charset="0"/>
                <a:cs typeface="Calibri" panose="020F0502020204030204" pitchFamily="34" charset="0"/>
              </a:defRPr>
            </a:lvl2pPr>
            <a:lvl3pPr marL="914400" indent="0">
              <a:buFontTx/>
              <a:buNone/>
              <a:defRPr>
                <a:solidFill>
                  <a:schemeClr val="bg1"/>
                </a:solidFill>
                <a:latin typeface="Calibri" panose="020F0502020204030204" pitchFamily="34" charset="0"/>
                <a:cs typeface="Calibri" panose="020F0502020204030204" pitchFamily="34" charset="0"/>
              </a:defRPr>
            </a:lvl3pPr>
            <a:lvl4pPr marL="1371600" indent="0">
              <a:buFontTx/>
              <a:buNone/>
              <a:defRPr>
                <a:solidFill>
                  <a:schemeClr val="bg1"/>
                </a:solidFill>
                <a:latin typeface="Calibri" panose="020F0502020204030204" pitchFamily="34" charset="0"/>
                <a:cs typeface="Calibri" panose="020F0502020204030204" pitchFamily="34" charset="0"/>
              </a:defRPr>
            </a:lvl4pPr>
            <a:lvl5pPr marL="1828800" indent="0">
              <a:buFontTx/>
              <a:buNone/>
              <a:defRPr>
                <a:solidFill>
                  <a:schemeClr val="bg1"/>
                </a:solidFill>
                <a:latin typeface="Calibri" panose="020F0502020204030204" pitchFamily="34" charset="0"/>
                <a:cs typeface="Calibri" panose="020F0502020204030204" pitchFamily="34" charset="0"/>
              </a:defRPr>
            </a:lvl5pPr>
          </a:lstStyle>
          <a:p>
            <a:pPr lvl="0"/>
            <a:r>
              <a:rPr lang="en-US" dirty="0"/>
              <a:t>Speaker Name</a:t>
            </a:r>
          </a:p>
        </p:txBody>
      </p:sp>
      <p:sp>
        <p:nvSpPr>
          <p:cNvPr id="7" name="Content Placeholder 5">
            <a:extLst>
              <a:ext uri="{FF2B5EF4-FFF2-40B4-BE49-F238E27FC236}">
                <a16:creationId xmlns:a16="http://schemas.microsoft.com/office/drawing/2014/main" id="{9EC8EF82-E8A7-73DF-011F-075C22AFA6B4}"/>
              </a:ext>
            </a:extLst>
          </p:cNvPr>
          <p:cNvSpPr>
            <a:spLocks noGrp="1"/>
          </p:cNvSpPr>
          <p:nvPr>
            <p:ph sz="quarter" idx="12" hasCustomPrompt="1"/>
          </p:nvPr>
        </p:nvSpPr>
        <p:spPr>
          <a:xfrm>
            <a:off x="1143000" y="3120776"/>
            <a:ext cx="7229474" cy="312235"/>
          </a:xfrm>
          <a:prstGeom prst="rect">
            <a:avLst/>
          </a:prstGeom>
        </p:spPr>
        <p:txBody>
          <a:bodyPr/>
          <a:lstStyle>
            <a:lvl1pPr marL="0" indent="0">
              <a:buFontTx/>
              <a:buNone/>
              <a:defRPr sz="1400" b="1">
                <a:solidFill>
                  <a:schemeClr val="bg1"/>
                </a:solidFill>
                <a:latin typeface="Calibri" panose="020F0502020204030204" pitchFamily="34" charset="0"/>
                <a:cs typeface="Calibri" panose="020F0502020204030204" pitchFamily="34" charset="0"/>
              </a:defRPr>
            </a:lvl1pPr>
            <a:lvl2pPr marL="457200" indent="0">
              <a:buFontTx/>
              <a:buNone/>
              <a:defRPr>
                <a:solidFill>
                  <a:schemeClr val="bg1"/>
                </a:solidFill>
                <a:latin typeface="Calibri" panose="020F0502020204030204" pitchFamily="34" charset="0"/>
                <a:cs typeface="Calibri" panose="020F0502020204030204" pitchFamily="34" charset="0"/>
              </a:defRPr>
            </a:lvl2pPr>
            <a:lvl3pPr marL="914400" indent="0">
              <a:buFontTx/>
              <a:buNone/>
              <a:defRPr>
                <a:solidFill>
                  <a:schemeClr val="bg1"/>
                </a:solidFill>
                <a:latin typeface="Calibri" panose="020F0502020204030204" pitchFamily="34" charset="0"/>
                <a:cs typeface="Calibri" panose="020F0502020204030204" pitchFamily="34" charset="0"/>
              </a:defRPr>
            </a:lvl3pPr>
            <a:lvl4pPr marL="1371600" indent="0">
              <a:buFontTx/>
              <a:buNone/>
              <a:defRPr>
                <a:solidFill>
                  <a:schemeClr val="bg1"/>
                </a:solidFill>
                <a:latin typeface="Calibri" panose="020F0502020204030204" pitchFamily="34" charset="0"/>
                <a:cs typeface="Calibri" panose="020F0502020204030204" pitchFamily="34" charset="0"/>
              </a:defRPr>
            </a:lvl4pPr>
            <a:lvl5pPr marL="1828800" indent="0">
              <a:buFontTx/>
              <a:buNone/>
              <a:defRPr>
                <a:solidFill>
                  <a:schemeClr val="bg1"/>
                </a:solidFill>
                <a:latin typeface="Calibri" panose="020F0502020204030204" pitchFamily="34" charset="0"/>
                <a:cs typeface="Calibri" panose="020F0502020204030204" pitchFamily="34" charset="0"/>
              </a:defRPr>
            </a:lvl5pPr>
          </a:lstStyle>
          <a:p>
            <a:pPr lvl="0"/>
            <a:r>
              <a:rPr lang="en-US" dirty="0"/>
              <a:t>Designation</a:t>
            </a:r>
          </a:p>
        </p:txBody>
      </p:sp>
      <p:sp>
        <p:nvSpPr>
          <p:cNvPr id="8" name="Content Placeholder 5">
            <a:extLst>
              <a:ext uri="{FF2B5EF4-FFF2-40B4-BE49-F238E27FC236}">
                <a16:creationId xmlns:a16="http://schemas.microsoft.com/office/drawing/2014/main" id="{2D2A0C5D-9065-69AD-5FC3-DC1DB7A27ED7}"/>
              </a:ext>
            </a:extLst>
          </p:cNvPr>
          <p:cNvSpPr>
            <a:spLocks noGrp="1"/>
          </p:cNvSpPr>
          <p:nvPr>
            <p:ph sz="quarter" idx="13" hasCustomPrompt="1"/>
          </p:nvPr>
        </p:nvSpPr>
        <p:spPr>
          <a:xfrm>
            <a:off x="1142998" y="3464306"/>
            <a:ext cx="7229474" cy="318148"/>
          </a:xfrm>
          <a:prstGeom prst="rect">
            <a:avLst/>
          </a:prstGeom>
        </p:spPr>
        <p:txBody>
          <a:bodyPr/>
          <a:lstStyle>
            <a:lvl1pPr marL="0" indent="0">
              <a:buFontTx/>
              <a:buNone/>
              <a:defRPr sz="1400" b="1">
                <a:solidFill>
                  <a:schemeClr val="bg1"/>
                </a:solidFill>
                <a:latin typeface="Calibri" panose="020F0502020204030204" pitchFamily="34" charset="0"/>
                <a:cs typeface="Calibri" panose="020F0502020204030204" pitchFamily="34" charset="0"/>
              </a:defRPr>
            </a:lvl1pPr>
            <a:lvl2pPr marL="457200" indent="0">
              <a:buFontTx/>
              <a:buNone/>
              <a:defRPr>
                <a:solidFill>
                  <a:schemeClr val="bg1"/>
                </a:solidFill>
                <a:latin typeface="Calibri" panose="020F0502020204030204" pitchFamily="34" charset="0"/>
                <a:cs typeface="Calibri" panose="020F0502020204030204" pitchFamily="34" charset="0"/>
              </a:defRPr>
            </a:lvl2pPr>
            <a:lvl3pPr marL="914400" indent="0">
              <a:buFontTx/>
              <a:buNone/>
              <a:defRPr>
                <a:solidFill>
                  <a:schemeClr val="bg1"/>
                </a:solidFill>
                <a:latin typeface="Calibri" panose="020F0502020204030204" pitchFamily="34" charset="0"/>
                <a:cs typeface="Calibri" panose="020F0502020204030204" pitchFamily="34" charset="0"/>
              </a:defRPr>
            </a:lvl3pPr>
            <a:lvl4pPr marL="1371600" indent="0">
              <a:buFontTx/>
              <a:buNone/>
              <a:defRPr>
                <a:solidFill>
                  <a:schemeClr val="bg1"/>
                </a:solidFill>
                <a:latin typeface="Calibri" panose="020F0502020204030204" pitchFamily="34" charset="0"/>
                <a:cs typeface="Calibri" panose="020F0502020204030204" pitchFamily="34" charset="0"/>
              </a:defRPr>
            </a:lvl4pPr>
            <a:lvl5pPr marL="1828800" indent="0">
              <a:buFontTx/>
              <a:buNone/>
              <a:defRPr>
                <a:solidFill>
                  <a:schemeClr val="bg1"/>
                </a:solidFill>
                <a:latin typeface="Calibri" panose="020F0502020204030204" pitchFamily="34" charset="0"/>
                <a:cs typeface="Calibri" panose="020F0502020204030204" pitchFamily="34" charset="0"/>
              </a:defRPr>
            </a:lvl5pPr>
          </a:lstStyle>
          <a:p>
            <a:pPr lvl="0"/>
            <a:r>
              <a:rPr lang="en-US" dirty="0"/>
              <a:t>Company Name</a:t>
            </a:r>
          </a:p>
        </p:txBody>
      </p:sp>
    </p:spTree>
    <p:extLst>
      <p:ext uri="{BB962C8B-B14F-4D97-AF65-F5344CB8AC3E}">
        <p14:creationId xmlns:p14="http://schemas.microsoft.com/office/powerpoint/2010/main" val="94525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9"/>
          <a:stretch>
            <a:fillRect/>
          </a:stretch>
        </a:blipFill>
        <a:effectLst/>
      </p:bgPr>
    </p:bg>
    <p:spTree>
      <p:nvGrpSpPr>
        <p:cNvPr id="1" name=""/>
        <p:cNvGrpSpPr/>
        <p:nvPr/>
      </p:nvGrpSpPr>
      <p:grpSpPr>
        <a:xfrm>
          <a:off x="0" y="0"/>
          <a:ext cx="0" cy="0"/>
          <a:chOff x="0" y="0"/>
          <a:chExt cx="0" cy="0"/>
        </a:xfrm>
      </p:grpSpPr>
      <p:sp>
        <p:nvSpPr>
          <p:cNvPr id="7" name="Slide Number Placeholder 5"/>
          <p:cNvSpPr txBox="1">
            <a:spLocks/>
          </p:cNvSpPr>
          <p:nvPr userDrawn="1"/>
        </p:nvSpPr>
        <p:spPr>
          <a:xfrm>
            <a:off x="6537542" y="4100729"/>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200" b="1" i="0" kern="1200">
                <a:solidFill>
                  <a:srgbClr val="094B8A"/>
                </a:solidFill>
                <a:latin typeface="Roboto"/>
                <a:ea typeface="+mn-ea"/>
                <a:cs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uk-UA"/>
          </a:p>
        </p:txBody>
      </p:sp>
      <p:sp>
        <p:nvSpPr>
          <p:cNvPr id="8" name="Slide Number Placeholder 5"/>
          <p:cNvSpPr txBox="1">
            <a:spLocks/>
          </p:cNvSpPr>
          <p:nvPr userDrawn="1"/>
        </p:nvSpPr>
        <p:spPr>
          <a:xfrm>
            <a:off x="6554804" y="119993"/>
            <a:ext cx="2133600" cy="273844"/>
          </a:xfrm>
          <a:prstGeom prst="rect">
            <a:avLst/>
          </a:prstGeom>
        </p:spPr>
        <p:txBody>
          <a:bodyPr vert="horz" lIns="91440" tIns="45720" rIns="91440" bIns="45720" rtlCol="0" anchor="ctr"/>
          <a:lstStyle>
            <a:defPPr>
              <a:defRPr lang="en-US"/>
            </a:defPPr>
            <a:lvl1pPr marL="0" algn="r" defTabSz="457200" rtl="0" eaLnBrk="1" latinLnBrk="0" hangingPunct="1">
              <a:defRPr sz="1200" b="1" i="0" kern="1200">
                <a:solidFill>
                  <a:srgbClr val="094B8A"/>
                </a:solidFill>
                <a:latin typeface="Roboto"/>
                <a:ea typeface="+mn-ea"/>
                <a:cs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7D6E7BC-F610-0C4A-B4D8-58C8A2457953}" type="slidenum">
              <a:rPr lang="uk-UA" sz="900"/>
              <a:pPr/>
              <a:t>‹#›</a:t>
            </a:fld>
            <a:endParaRPr lang="uk-UA" sz="900"/>
          </a:p>
        </p:txBody>
      </p:sp>
      <p:sp>
        <p:nvSpPr>
          <p:cNvPr id="5" name="Footer Placeholder 4"/>
          <p:cNvSpPr>
            <a:spLocks noGrp="1"/>
          </p:cNvSpPr>
          <p:nvPr>
            <p:ph type="ftr" sz="quarter" idx="3"/>
          </p:nvPr>
        </p:nvSpPr>
        <p:spPr>
          <a:xfrm>
            <a:off x="986754" y="4725623"/>
            <a:ext cx="2895600" cy="274637"/>
          </a:xfrm>
          <a:prstGeom prst="rect">
            <a:avLst/>
          </a:prstGeom>
        </p:spPr>
        <p:txBody>
          <a:bodyPr vert="horz" lIns="91440" tIns="45720" rIns="91440" bIns="45720" rtlCol="0" anchor="ctr"/>
          <a:lstStyle>
            <a:lvl1pPr algn="l">
              <a:defRPr sz="800">
                <a:solidFill>
                  <a:schemeClr val="tx1">
                    <a:tint val="75000"/>
                  </a:schemeClr>
                </a:solidFill>
                <a:latin typeface="Roboto"/>
                <a:cs typeface="Roboto"/>
              </a:defRPr>
            </a:lvl1pPr>
          </a:lstStyle>
          <a:p>
            <a:r>
              <a:rPr lang="en-US" dirty="0"/>
              <a:t>COPYRIGHT © PDA 2023</a:t>
            </a:r>
          </a:p>
        </p:txBody>
      </p:sp>
      <p:sp>
        <p:nvSpPr>
          <p:cNvPr id="2" name="TextBox 1">
            <a:extLst>
              <a:ext uri="{FF2B5EF4-FFF2-40B4-BE49-F238E27FC236}">
                <a16:creationId xmlns:a16="http://schemas.microsoft.com/office/drawing/2014/main" id="{E63F37D9-0FF9-9BD4-0B10-6CCB5B669809}"/>
              </a:ext>
            </a:extLst>
          </p:cNvPr>
          <p:cNvSpPr txBox="1"/>
          <p:nvPr userDrawn="1"/>
        </p:nvSpPr>
        <p:spPr>
          <a:xfrm>
            <a:off x="842963" y="209171"/>
            <a:ext cx="4729162" cy="276999"/>
          </a:xfrm>
          <a:prstGeom prst="rect">
            <a:avLst/>
          </a:prstGeom>
          <a:noFill/>
        </p:spPr>
        <p:txBody>
          <a:bodyPr wrap="square" rtlCol="0">
            <a:spAutoFit/>
          </a:bodyPr>
          <a:lstStyle/>
          <a:p>
            <a:r>
              <a:rPr lang="en-US" sz="1200" b="1" dirty="0">
                <a:solidFill>
                  <a:srgbClr val="004F77"/>
                </a:solidFill>
              </a:rPr>
              <a:t>2023 PDA Asia Pacific Regulatory Conference</a:t>
            </a:r>
          </a:p>
        </p:txBody>
      </p:sp>
    </p:spTree>
    <p:extLst>
      <p:ext uri="{BB962C8B-B14F-4D97-AF65-F5344CB8AC3E}">
        <p14:creationId xmlns:p14="http://schemas.microsoft.com/office/powerpoint/2010/main" val="2831067588"/>
      </p:ext>
    </p:extLst>
  </p:cSld>
  <p:clrMap bg1="lt1" tx1="dk1" bg2="lt2" tx2="dk2" accent1="accent1" accent2="accent2" accent3="accent3" accent4="accent4" accent5="accent5" accent6="accent6" hlink="hlink" folHlink="folHlink"/>
  <p:sldLayoutIdLst>
    <p:sldLayoutId id="2147483665" r:id="rId1"/>
    <p:sldLayoutId id="2147483650" r:id="rId2"/>
    <p:sldLayoutId id="2147483675" r:id="rId3"/>
    <p:sldLayoutId id="2147483676" r:id="rId4"/>
    <p:sldLayoutId id="2147483674" r:id="rId5"/>
    <p:sldLayoutId id="2147483678" r:id="rId6"/>
    <p:sldLayoutId id="2147483680" r:id="rId7"/>
  </p:sldLayoutIdLst>
  <p:hf sldNum="0" hdr="0"/>
  <p:txStyles>
    <p:titleStyle>
      <a:lvl1pPr algn="l" defTabSz="457200" rtl="0" eaLnBrk="1" latinLnBrk="0" hangingPunct="1">
        <a:spcBef>
          <a:spcPct val="0"/>
        </a:spcBef>
        <a:buNone/>
        <a:defRPr sz="4000" kern="1200">
          <a:solidFill>
            <a:schemeClr val="accent1">
              <a:lumMod val="75000"/>
            </a:schemeClr>
          </a:solidFill>
          <a:latin typeface="Roboto"/>
          <a:ea typeface="+mj-ea"/>
          <a:cs typeface="Roboto"/>
        </a:defRPr>
      </a:lvl1pPr>
    </p:titleStyle>
    <p:bodyStyle>
      <a:lvl1pPr marL="342900" indent="-342900" algn="l" defTabSz="457200" rtl="0" eaLnBrk="1" latinLnBrk="0" hangingPunct="1">
        <a:spcBef>
          <a:spcPct val="20000"/>
        </a:spcBef>
        <a:buFont typeface="Arial"/>
        <a:buChar char="•"/>
        <a:defRPr sz="2800" b="0" i="0" kern="1200">
          <a:solidFill>
            <a:schemeClr val="tx1"/>
          </a:solidFill>
          <a:latin typeface="Roboto"/>
          <a:ea typeface="+mn-ea"/>
          <a:cs typeface="Roboto"/>
        </a:defRPr>
      </a:lvl1pPr>
      <a:lvl2pPr marL="742950" indent="-285750" algn="l" defTabSz="457200" rtl="0" eaLnBrk="1" latinLnBrk="0" hangingPunct="1">
        <a:spcBef>
          <a:spcPct val="20000"/>
        </a:spcBef>
        <a:buFont typeface="Arial"/>
        <a:buChar char="–"/>
        <a:defRPr sz="2800" b="0" i="0" kern="1200">
          <a:solidFill>
            <a:schemeClr val="tx1"/>
          </a:solidFill>
          <a:latin typeface="Roboto"/>
          <a:ea typeface="+mn-ea"/>
          <a:cs typeface="Roboto"/>
        </a:defRPr>
      </a:lvl2pPr>
      <a:lvl3pPr marL="1143000" indent="-228600" algn="l" defTabSz="457200" rtl="0" eaLnBrk="1" latinLnBrk="0" hangingPunct="1">
        <a:spcBef>
          <a:spcPct val="20000"/>
        </a:spcBef>
        <a:buFont typeface="Arial"/>
        <a:buChar char="•"/>
        <a:defRPr sz="2800" b="0" i="0" kern="1200">
          <a:solidFill>
            <a:schemeClr val="tx1"/>
          </a:solidFill>
          <a:latin typeface="Roboto"/>
          <a:ea typeface="+mn-ea"/>
          <a:cs typeface="Roboto"/>
        </a:defRPr>
      </a:lvl3pPr>
      <a:lvl4pPr marL="1600200" indent="-228600" algn="l" defTabSz="457200" rtl="0" eaLnBrk="1" latinLnBrk="0" hangingPunct="1">
        <a:spcBef>
          <a:spcPct val="20000"/>
        </a:spcBef>
        <a:buFont typeface="Arial"/>
        <a:buChar char="–"/>
        <a:defRPr sz="2800" b="0" i="0" kern="1200">
          <a:solidFill>
            <a:schemeClr val="tx1"/>
          </a:solidFill>
          <a:latin typeface="Roboto"/>
          <a:ea typeface="+mn-ea"/>
          <a:cs typeface="Roboto"/>
        </a:defRPr>
      </a:lvl4pPr>
      <a:lvl5pPr marL="2057400" indent="-228600" algn="l" defTabSz="457200" rtl="0" eaLnBrk="1" latinLnBrk="0" hangingPunct="1">
        <a:spcBef>
          <a:spcPct val="20000"/>
        </a:spcBef>
        <a:buFont typeface="Arial"/>
        <a:buChar char="»"/>
        <a:defRPr sz="2800" b="0" i="0" kern="1200">
          <a:solidFill>
            <a:schemeClr val="tx1"/>
          </a:solidFill>
          <a:latin typeface="Roboto"/>
          <a:ea typeface="+mn-ea"/>
          <a:cs typeface="Robot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22431A0-9DD9-4F68-A85F-A800C7F25E97}"/>
              </a:ext>
            </a:extLst>
          </p:cNvPr>
          <p:cNvSpPr txBox="1">
            <a:spLocks/>
          </p:cNvSpPr>
          <p:nvPr userDrawn="1"/>
        </p:nvSpPr>
        <p:spPr>
          <a:xfrm>
            <a:off x="1183180" y="4362890"/>
            <a:ext cx="6165638" cy="274637"/>
          </a:xfrm>
          <a:prstGeom prst="rect">
            <a:avLst/>
          </a:prstGeom>
        </p:spPr>
        <p:txBody>
          <a:bodyPr vert="horz" lIns="91440" tIns="45720" rIns="91440" bIns="45720" rtlCol="0" anchor="ctr"/>
          <a:lstStyle>
            <a:defPPr>
              <a:defRPr lang="en-US"/>
            </a:defPPr>
            <a:lvl1pPr marL="0" algn="l" defTabSz="457200" rtl="0" eaLnBrk="1" latinLnBrk="0" hangingPunct="1">
              <a:defRPr sz="800" kern="1200">
                <a:solidFill>
                  <a:schemeClr val="tx1">
                    <a:tint val="75000"/>
                  </a:schemeClr>
                </a:solidFill>
                <a:latin typeface="Roboto"/>
                <a:ea typeface="+mn-ea"/>
                <a:cs typeface="Roboto"/>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b="1" dirty="0">
                <a:solidFill>
                  <a:srgbClr val="004F77"/>
                </a:solidFill>
              </a:rPr>
              <a:t>2023 PDA Asia Pacific Regulatory Conference</a:t>
            </a:r>
          </a:p>
        </p:txBody>
      </p:sp>
    </p:spTree>
    <p:extLst>
      <p:ext uri="{BB962C8B-B14F-4D97-AF65-F5344CB8AC3E}">
        <p14:creationId xmlns:p14="http://schemas.microsoft.com/office/powerpoint/2010/main" val="1518175026"/>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49794D8-7C68-1C55-44EB-FBA77CBBD655}"/>
              </a:ext>
            </a:extLst>
          </p:cNvPr>
          <p:cNvSpPr>
            <a:spLocks noGrp="1"/>
          </p:cNvSpPr>
          <p:nvPr>
            <p:ph sz="quarter" idx="10"/>
          </p:nvPr>
        </p:nvSpPr>
        <p:spPr>
          <a:xfrm>
            <a:off x="400467" y="927547"/>
            <a:ext cx="7972007" cy="1650206"/>
          </a:xfrm>
        </p:spPr>
        <p:txBody>
          <a:bodyPr/>
          <a:lstStyle/>
          <a:p>
            <a:pPr algn="ctr"/>
            <a:r>
              <a:rPr lang="en-US" dirty="0"/>
              <a:t>Updates on FDA/CDER’s Inspection Program Post-Pandemic</a:t>
            </a:r>
          </a:p>
        </p:txBody>
      </p:sp>
      <p:sp>
        <p:nvSpPr>
          <p:cNvPr id="6" name="Content Placeholder 5">
            <a:extLst>
              <a:ext uri="{FF2B5EF4-FFF2-40B4-BE49-F238E27FC236}">
                <a16:creationId xmlns:a16="http://schemas.microsoft.com/office/drawing/2014/main" id="{AC99D763-A9CD-2D52-18E2-C9D6D47B1B89}"/>
              </a:ext>
            </a:extLst>
          </p:cNvPr>
          <p:cNvSpPr>
            <a:spLocks noGrp="1"/>
          </p:cNvSpPr>
          <p:nvPr>
            <p:ph sz="quarter" idx="11"/>
          </p:nvPr>
        </p:nvSpPr>
        <p:spPr>
          <a:xfrm>
            <a:off x="1143000" y="3081297"/>
            <a:ext cx="7229474" cy="385394"/>
          </a:xfrm>
        </p:spPr>
        <p:txBody>
          <a:bodyPr/>
          <a:lstStyle/>
          <a:p>
            <a:pPr algn="ctr"/>
            <a:r>
              <a:rPr lang="en-US" dirty="0"/>
              <a:t>Zhihao Peter Qiu, Ph.D.  External  Advocacy Lead APAC</a:t>
            </a:r>
            <a:br>
              <a:rPr lang="en-US" dirty="0"/>
            </a:br>
            <a:r>
              <a:rPr lang="en-US" dirty="0"/>
              <a:t>Roche Genentech, Washington DC</a:t>
            </a:r>
          </a:p>
          <a:p>
            <a:pPr algn="ctr"/>
            <a:endParaRPr lang="en-US" dirty="0"/>
          </a:p>
        </p:txBody>
      </p:sp>
      <p:pic>
        <p:nvPicPr>
          <p:cNvPr id="2" name="Picture 1">
            <a:extLst>
              <a:ext uri="{FF2B5EF4-FFF2-40B4-BE49-F238E27FC236}">
                <a16:creationId xmlns:a16="http://schemas.microsoft.com/office/drawing/2014/main" id="{693DB585-81C0-2D47-69BA-690424E023E6}"/>
              </a:ext>
            </a:extLst>
          </p:cNvPr>
          <p:cNvPicPr>
            <a:picLocks noChangeAspect="1"/>
          </p:cNvPicPr>
          <p:nvPr/>
        </p:nvPicPr>
        <p:blipFill>
          <a:blip r:embed="rId3"/>
          <a:stretch>
            <a:fillRect/>
          </a:stretch>
        </p:blipFill>
        <p:spPr>
          <a:xfrm>
            <a:off x="0" y="-3810"/>
            <a:ext cx="9137238" cy="5147310"/>
          </a:xfrm>
          <a:prstGeom prst="rect">
            <a:avLst/>
          </a:prstGeom>
        </p:spPr>
      </p:pic>
    </p:spTree>
    <p:extLst>
      <p:ext uri="{BB962C8B-B14F-4D97-AF65-F5344CB8AC3E}">
        <p14:creationId xmlns:p14="http://schemas.microsoft.com/office/powerpoint/2010/main" val="2933164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24216" y="473680"/>
            <a:ext cx="8130686" cy="572625"/>
          </a:xfrm>
          <a:prstGeom prst="rect">
            <a:avLst/>
          </a:prstGeom>
        </p:spPr>
        <p:txBody>
          <a:bodyPr spcFirstLastPara="1" wrap="square" lIns="0" tIns="91425" rIns="91425" bIns="91425" anchor="t" anchorCtr="0">
            <a:noAutofit/>
          </a:bodyPr>
          <a:lstStyle/>
          <a:p>
            <a:pPr algn="ctr"/>
            <a:r>
              <a:rPr lang="en-US" dirty="0"/>
              <a:t>Revision to the Compliance Programs </a:t>
            </a:r>
            <a:br>
              <a:rPr lang="en-US" dirty="0"/>
            </a:br>
            <a:endParaRPr dirty="0"/>
          </a:p>
        </p:txBody>
      </p:sp>
      <p:sp>
        <p:nvSpPr>
          <p:cNvPr id="190" name="Google Shape;190;g15c02d18d47_0_28"/>
          <p:cNvSpPr txBox="1">
            <a:spLocks noGrp="1"/>
          </p:cNvSpPr>
          <p:nvPr>
            <p:ph type="body" idx="2"/>
          </p:nvPr>
        </p:nvSpPr>
        <p:spPr>
          <a:xfrm>
            <a:off x="295641" y="990383"/>
            <a:ext cx="847459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500" dirty="0">
                <a:latin typeface="Roche Sans"/>
                <a:ea typeface="Roche Sans"/>
                <a:cs typeface="Roche Sans"/>
                <a:sym typeface="Roche Sans"/>
              </a:rPr>
              <a:t>7346.832: Preapproval Inspections and 7356.002: Drug Manufacturing Inspection 	</a:t>
            </a:r>
          </a:p>
          <a:p>
            <a:pPr marL="457200" indent="-333375">
              <a:buSzPts val="2200"/>
              <a:buFont typeface="Roche Sans"/>
              <a:buChar char="●"/>
            </a:pPr>
            <a:r>
              <a:rPr lang="en-US" sz="1500" dirty="0">
                <a:latin typeface="Roche Sans"/>
                <a:ea typeface="Roche Sans"/>
                <a:cs typeface="Roche Sans"/>
                <a:sym typeface="Roche Sans"/>
              </a:rPr>
              <a:t>Alternative tools to enhance  FDA regulatory oversight of pharmaceutical manufacturing and product quality</a:t>
            </a:r>
          </a:p>
          <a:p>
            <a:pPr marL="800100" lvl="1" indent="-333375">
              <a:buSzPts val="2200"/>
              <a:buFont typeface="Roche Sans"/>
              <a:buChar char="●"/>
            </a:pPr>
            <a:r>
              <a:rPr lang="en-US" sz="1500" dirty="0">
                <a:latin typeface="Roche Sans"/>
                <a:ea typeface="Roche Sans"/>
                <a:cs typeface="Roche Sans"/>
                <a:sym typeface="Roche Sans"/>
              </a:rPr>
              <a:t>Requesting existing inspection reports from trusted foreign regulatory partners through mutual recognition agreements (MRAs) and other confidentiality agreements</a:t>
            </a:r>
          </a:p>
          <a:p>
            <a:pPr marL="800100" lvl="1" indent="-333375">
              <a:buSzPts val="2200"/>
              <a:buFont typeface="Roche Sans"/>
              <a:buChar char="●"/>
            </a:pPr>
            <a:r>
              <a:rPr lang="en-US" sz="1500" dirty="0">
                <a:latin typeface="Roche Sans"/>
                <a:ea typeface="Roche Sans"/>
                <a:cs typeface="Roche Sans"/>
                <a:sym typeface="Roche Sans"/>
              </a:rPr>
              <a:t>Conducting remote regulatory assessments (RRAs) including </a:t>
            </a:r>
          </a:p>
          <a:p>
            <a:pPr marL="1143000" lvl="2" indent="-333375">
              <a:buSzPts val="2200"/>
              <a:buFont typeface="Roche Sans"/>
              <a:buChar char="●"/>
            </a:pPr>
            <a:r>
              <a:rPr lang="en-US" sz="1500" dirty="0">
                <a:latin typeface="Roche Sans"/>
                <a:ea typeface="Roche Sans"/>
                <a:cs typeface="Roche Sans"/>
                <a:sym typeface="Roche Sans"/>
              </a:rPr>
              <a:t>requesting records and other information directly from facilities and other inspected entities related to the application under section 704(a)(4) of the FD&amp;C Act, and </a:t>
            </a:r>
          </a:p>
          <a:p>
            <a:pPr marL="1143000" lvl="2" indent="-333375">
              <a:buSzPts val="2200"/>
              <a:buFont typeface="Roche Sans"/>
              <a:buChar char="●"/>
            </a:pPr>
            <a:r>
              <a:rPr lang="en-US" sz="1500" dirty="0">
                <a:latin typeface="Roche Sans"/>
                <a:ea typeface="Roche Sans"/>
                <a:cs typeface="Roche Sans"/>
                <a:sym typeface="Roche Sans"/>
              </a:rPr>
              <a:t>conducting remote interactive evaluations (RIEs) where appropriate.</a:t>
            </a:r>
          </a:p>
          <a:p>
            <a:pPr marL="800100" lvl="1" indent="-333375">
              <a:buSzPts val="2200"/>
              <a:buFont typeface="Roche Sans"/>
              <a:buChar char="●"/>
            </a:pPr>
            <a:r>
              <a:rPr lang="en-US" sz="1500" dirty="0">
                <a:latin typeface="Roche Sans"/>
                <a:ea typeface="Roche Sans"/>
                <a:cs typeface="Roche Sans"/>
                <a:sym typeface="Roche Sans"/>
              </a:rPr>
              <a:t>FDA may, </a:t>
            </a:r>
          </a:p>
          <a:p>
            <a:pPr marL="1143000" lvl="2" indent="-333375">
              <a:buSzPts val="2200"/>
              <a:buFont typeface="Roche Sans"/>
              <a:buChar char="●"/>
            </a:pPr>
            <a:r>
              <a:rPr lang="en-US" sz="1500" dirty="0">
                <a:latin typeface="Roche Sans"/>
                <a:ea typeface="Roche Sans"/>
                <a:cs typeface="Roche Sans"/>
                <a:sym typeface="Roche Sans"/>
              </a:rPr>
              <a:t>determine the need for PAIs based on the cumulative risk assessment of the application</a:t>
            </a:r>
          </a:p>
          <a:p>
            <a:pPr marL="1143000" lvl="2" indent="-333375">
              <a:buSzPts val="2200"/>
              <a:buFont typeface="Roche Sans"/>
              <a:buChar char="●"/>
            </a:pPr>
            <a:r>
              <a:rPr lang="en-US" sz="1500" dirty="0">
                <a:latin typeface="Roche Sans"/>
                <a:ea typeface="Roche Sans"/>
                <a:cs typeface="Roche Sans"/>
                <a:sym typeface="Roche Sans"/>
              </a:rPr>
              <a:t>under certain circumstances, use these tools to evaluate facilities and support regulatory decisions on applications</a:t>
            </a:r>
          </a:p>
          <a:p>
            <a:pPr marL="800100" lvl="1" indent="-333375">
              <a:buSzPts val="2200"/>
              <a:buFont typeface="Roche Sans"/>
              <a:buChar char="●"/>
            </a:pPr>
            <a:r>
              <a:rPr lang="en-US" sz="1500" dirty="0">
                <a:latin typeface="Roche Sans"/>
                <a:ea typeface="Roche Sans"/>
                <a:cs typeface="Roche Sans"/>
                <a:sym typeface="Roche Sans"/>
              </a:rPr>
              <a:t>Alternative tools may be used in lieu of or in advance of a PAI</a:t>
            </a:r>
          </a:p>
        </p:txBody>
      </p:sp>
    </p:spTree>
    <p:extLst>
      <p:ext uri="{BB962C8B-B14F-4D97-AF65-F5344CB8AC3E}">
        <p14:creationId xmlns:p14="http://schemas.microsoft.com/office/powerpoint/2010/main" val="2550077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69278" y="452468"/>
            <a:ext cx="8130686" cy="572625"/>
          </a:xfrm>
          <a:prstGeom prst="rect">
            <a:avLst/>
          </a:prstGeom>
        </p:spPr>
        <p:txBody>
          <a:bodyPr spcFirstLastPara="1" wrap="square" lIns="0" tIns="91425" rIns="91425" bIns="91425" anchor="t" anchorCtr="0">
            <a:noAutofit/>
          </a:bodyPr>
          <a:lstStyle/>
          <a:p>
            <a:pPr lvl="0" algn="ctr"/>
            <a:r>
              <a:rPr lang="en-US" dirty="0"/>
              <a:t>Revision to the CP7346.832: Preapproval Inspections </a:t>
            </a:r>
            <a:endParaRPr dirty="0"/>
          </a:p>
        </p:txBody>
      </p:sp>
      <p:sp>
        <p:nvSpPr>
          <p:cNvPr id="190" name="Google Shape;190;g15c02d18d47_0_28"/>
          <p:cNvSpPr txBox="1">
            <a:spLocks noGrp="1"/>
          </p:cNvSpPr>
          <p:nvPr>
            <p:ph type="body" idx="2"/>
          </p:nvPr>
        </p:nvSpPr>
        <p:spPr>
          <a:xfrm>
            <a:off x="280048" y="924402"/>
            <a:ext cx="8632475" cy="4007475"/>
          </a:xfrm>
          <a:prstGeom prst="rect">
            <a:avLst/>
          </a:prstGeom>
        </p:spPr>
        <p:txBody>
          <a:bodyPr spcFirstLastPara="1" wrap="square" lIns="0" tIns="0" rIns="0" bIns="0" anchor="t" anchorCtr="0">
            <a:noAutofit/>
          </a:bodyPr>
          <a:lstStyle/>
          <a:p>
            <a:pPr marL="457200" indent="-333375">
              <a:spcBef>
                <a:spcPts val="150"/>
              </a:spcBef>
              <a:buSzPts val="2200"/>
              <a:buFont typeface="Roche Sans"/>
              <a:buChar char="●"/>
            </a:pPr>
            <a:r>
              <a:rPr lang="en-US" sz="1400" dirty="0">
                <a:latin typeface="Roche Sans"/>
                <a:ea typeface="Roche Sans"/>
                <a:cs typeface="Roche Sans"/>
                <a:sym typeface="Roche Sans"/>
              </a:rPr>
              <a:t>Objective 4: Commitment to Quality in Pharmaceutical Development</a:t>
            </a:r>
          </a:p>
          <a:p>
            <a:pPr marL="800100" lvl="1" indent="-333375">
              <a:spcBef>
                <a:spcPts val="150"/>
              </a:spcBef>
              <a:buSzPts val="2200"/>
              <a:buFont typeface="Roche Sans"/>
              <a:buChar char="●"/>
            </a:pPr>
            <a:r>
              <a:rPr lang="en-US" sz="1400" dirty="0">
                <a:latin typeface="Roche Sans"/>
                <a:ea typeface="Roche Sans"/>
                <a:cs typeface="Roche Sans"/>
                <a:sym typeface="Roche Sans"/>
              </a:rPr>
              <a:t>Assess the pharmaceutical development program for its effectiveness as well as its use in supporting continual improvement of the PQS.</a:t>
            </a:r>
          </a:p>
          <a:p>
            <a:pPr marL="800100" lvl="1" indent="-333375">
              <a:spcBef>
                <a:spcPts val="150"/>
              </a:spcBef>
              <a:buSzPts val="2200"/>
              <a:buFont typeface="Roche Sans"/>
              <a:buChar char="●"/>
            </a:pPr>
            <a:r>
              <a:rPr lang="en-US" sz="1400" dirty="0">
                <a:latin typeface="Roche Sans"/>
                <a:ea typeface="Roche Sans"/>
                <a:cs typeface="Roche Sans"/>
                <a:sym typeface="Roche Sans"/>
              </a:rPr>
              <a:t>On the initial PAI, periodically on subsequent PAIs, with frequency based on risk. When there have been major changes to the quality system, management team, or corporate structure.</a:t>
            </a:r>
          </a:p>
          <a:p>
            <a:pPr marL="800100" lvl="1" indent="-333375">
              <a:spcBef>
                <a:spcPts val="150"/>
              </a:spcBef>
              <a:buSzPts val="2200"/>
              <a:buFont typeface="Roche Sans"/>
              <a:buChar char="●"/>
            </a:pPr>
            <a:r>
              <a:rPr lang="en-US" sz="1400" dirty="0">
                <a:latin typeface="Roche Sans"/>
                <a:ea typeface="Roche Sans"/>
                <a:cs typeface="Roche Sans"/>
                <a:sym typeface="Roche Sans"/>
              </a:rPr>
              <a:t>Used for data analysis or internal trending by FDA and may assist in identification of risk factors for future PAI decisions</a:t>
            </a:r>
          </a:p>
          <a:p>
            <a:pPr marL="800100" lvl="1" indent="-333375">
              <a:spcBef>
                <a:spcPts val="150"/>
              </a:spcBef>
              <a:buSzPts val="2200"/>
              <a:buFont typeface="Roche Sans"/>
              <a:buChar char="●"/>
            </a:pPr>
            <a:r>
              <a:rPr lang="en-US" sz="1400" dirty="0">
                <a:latin typeface="Roche Sans"/>
                <a:ea typeface="Roche Sans"/>
                <a:cs typeface="Roche Sans"/>
                <a:sym typeface="Roche Sans"/>
              </a:rPr>
              <a:t>Helps FDA’s decision-making related to the firm’s effectiveness in developing new products and integrating changes within an establishment</a:t>
            </a:r>
          </a:p>
          <a:p>
            <a:pPr marL="800100" lvl="1" indent="-333375">
              <a:spcBef>
                <a:spcPts val="150"/>
              </a:spcBef>
              <a:buSzPts val="2200"/>
              <a:buFont typeface="Roche Sans"/>
              <a:buChar char="●"/>
            </a:pPr>
            <a:r>
              <a:rPr lang="en-US" sz="1400" dirty="0">
                <a:latin typeface="Roche Sans"/>
                <a:ea typeface="Roche Sans"/>
                <a:cs typeface="Roche Sans"/>
                <a:sym typeface="Roche Sans"/>
              </a:rPr>
              <a:t>Observe and document examples of mature quality practices that exceed CGMP requirements and are indicative of an advanced quality system</a:t>
            </a:r>
          </a:p>
          <a:p>
            <a:pPr marL="457200" indent="-333375">
              <a:spcBef>
                <a:spcPts val="150"/>
              </a:spcBef>
              <a:buSzPts val="2200"/>
              <a:buFont typeface="Roche Sans"/>
              <a:buChar char="●"/>
            </a:pPr>
            <a:r>
              <a:rPr lang="en-US" sz="1400" dirty="0">
                <a:latin typeface="Roche Sans"/>
                <a:ea typeface="Roche Sans"/>
                <a:cs typeface="Roche Sans"/>
                <a:sym typeface="Roche Sans"/>
              </a:rPr>
              <a:t>Objective 4 elements supportive of the firm’s commitment to quality during development</a:t>
            </a:r>
          </a:p>
          <a:p>
            <a:pPr marL="800100" lvl="1" indent="-333375">
              <a:spcBef>
                <a:spcPts val="150"/>
              </a:spcBef>
              <a:buSzPts val="2200"/>
              <a:buFont typeface="Roche Sans"/>
              <a:buChar char="●"/>
            </a:pPr>
            <a:r>
              <a:rPr lang="en-US" sz="1400" dirty="0">
                <a:latin typeface="Roche Sans"/>
                <a:ea typeface="Roche Sans"/>
                <a:cs typeface="Roche Sans"/>
                <a:sym typeface="Roche Sans"/>
              </a:rPr>
              <a:t>Pharmaceutical Development Program</a:t>
            </a:r>
          </a:p>
          <a:p>
            <a:pPr marL="800100" lvl="1" indent="-333375">
              <a:spcBef>
                <a:spcPts val="150"/>
              </a:spcBef>
              <a:buSzPts val="2200"/>
              <a:buFont typeface="Roche Sans"/>
              <a:buChar char="●"/>
            </a:pPr>
            <a:r>
              <a:rPr lang="en-US" sz="1400" dirty="0">
                <a:latin typeface="Roche Sans"/>
                <a:ea typeface="Roche Sans"/>
                <a:cs typeface="Roche Sans"/>
                <a:sym typeface="Roche Sans"/>
              </a:rPr>
              <a:t>Senior Management Commitment to Quality</a:t>
            </a:r>
          </a:p>
          <a:p>
            <a:pPr marL="800100" lvl="1" indent="-333375">
              <a:spcBef>
                <a:spcPts val="150"/>
              </a:spcBef>
              <a:buSzPts val="2200"/>
              <a:buFont typeface="Roche Sans"/>
              <a:buChar char="●"/>
            </a:pPr>
            <a:r>
              <a:rPr lang="en-US" sz="1400" dirty="0">
                <a:latin typeface="Roche Sans"/>
                <a:ea typeface="Roche Sans"/>
                <a:cs typeface="Roche Sans"/>
                <a:sym typeface="Roche Sans"/>
              </a:rPr>
              <a:t>Multidisciplinary Integrated Development Team</a:t>
            </a:r>
          </a:p>
          <a:p>
            <a:pPr marL="800100" lvl="1" indent="-333375">
              <a:spcBef>
                <a:spcPts val="150"/>
              </a:spcBef>
              <a:buSzPts val="2200"/>
              <a:buFont typeface="Roche Sans"/>
              <a:buChar char="●"/>
            </a:pPr>
            <a:r>
              <a:rPr lang="en-US" sz="1400" dirty="0">
                <a:latin typeface="Roche Sans"/>
                <a:ea typeface="Roche Sans"/>
                <a:cs typeface="Roche Sans"/>
                <a:sym typeface="Roche Sans"/>
              </a:rPr>
              <a:t>Quality Risk Management in Development</a:t>
            </a:r>
          </a:p>
          <a:p>
            <a:pPr marL="457200" indent="-333375">
              <a:buSzPts val="2200"/>
              <a:buFont typeface="Roche Sans"/>
              <a:buChar char="●"/>
            </a:pPr>
            <a:endParaRPr lang="en-US" sz="1400" dirty="0">
              <a:latin typeface="Roche Sans"/>
              <a:ea typeface="Roche Sans"/>
              <a:cs typeface="Roche Sans"/>
              <a:sym typeface="Roche Sans"/>
            </a:endParaRPr>
          </a:p>
        </p:txBody>
      </p:sp>
    </p:spTree>
    <p:extLst>
      <p:ext uri="{BB962C8B-B14F-4D97-AF65-F5344CB8AC3E}">
        <p14:creationId xmlns:p14="http://schemas.microsoft.com/office/powerpoint/2010/main" val="3791339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69278" y="579972"/>
            <a:ext cx="8130686" cy="572625"/>
          </a:xfrm>
          <a:prstGeom prst="rect">
            <a:avLst/>
          </a:prstGeom>
        </p:spPr>
        <p:txBody>
          <a:bodyPr spcFirstLastPara="1" wrap="square" lIns="0" tIns="91425" rIns="91425" bIns="91425" anchor="t" anchorCtr="0">
            <a:noAutofit/>
          </a:bodyPr>
          <a:lstStyle/>
          <a:p>
            <a:pPr lvl="0" algn="ctr"/>
            <a:r>
              <a:rPr lang="en-US" dirty="0"/>
              <a:t>Revision to the CP7356.002 - Drug Manufacturing Inspections</a:t>
            </a:r>
            <a:endParaRPr dirty="0"/>
          </a:p>
        </p:txBody>
      </p:sp>
      <p:sp>
        <p:nvSpPr>
          <p:cNvPr id="190" name="Google Shape;190;g15c02d18d47_0_28"/>
          <p:cNvSpPr txBox="1">
            <a:spLocks noGrp="1"/>
          </p:cNvSpPr>
          <p:nvPr>
            <p:ph type="body" idx="2"/>
          </p:nvPr>
        </p:nvSpPr>
        <p:spPr>
          <a:xfrm>
            <a:off x="167296" y="1059155"/>
            <a:ext cx="8697790" cy="4007475"/>
          </a:xfrm>
          <a:prstGeom prst="rect">
            <a:avLst/>
          </a:prstGeom>
        </p:spPr>
        <p:txBody>
          <a:bodyPr spcFirstLastPara="1" wrap="square" lIns="0" tIns="0" rIns="0" bIns="0" anchor="t" anchorCtr="0">
            <a:noAutofit/>
          </a:bodyPr>
          <a:lstStyle/>
          <a:p>
            <a:pPr marL="123825" indent="0">
              <a:spcBef>
                <a:spcPts val="150"/>
              </a:spcBef>
              <a:buSzPts val="2200"/>
              <a:buNone/>
            </a:pPr>
            <a:r>
              <a:rPr lang="en-US" sz="1650" dirty="0">
                <a:latin typeface="Roche Sans"/>
                <a:ea typeface="Roche Sans"/>
                <a:cs typeface="Roche Sans"/>
                <a:sym typeface="Roche Sans"/>
              </a:rPr>
              <a:t>The objective on the effectiveness of quality system:</a:t>
            </a:r>
          </a:p>
          <a:p>
            <a:pPr marL="457200" indent="-333375">
              <a:spcBef>
                <a:spcPts val="150"/>
              </a:spcBef>
              <a:buSzPts val="2200"/>
              <a:buFont typeface="Roche Sans"/>
              <a:buChar char="●"/>
            </a:pPr>
            <a:r>
              <a:rPr lang="en-US" sz="1650" dirty="0">
                <a:latin typeface="Roche Sans"/>
                <a:ea typeface="Roche Sans"/>
                <a:cs typeface="Roche Sans"/>
                <a:sym typeface="Roche Sans"/>
              </a:rPr>
              <a:t>Gain insight into the effectiveness of a drug manufacturer’s quality system. </a:t>
            </a:r>
          </a:p>
          <a:p>
            <a:pPr marL="800100" lvl="1" indent="-333375">
              <a:spcBef>
                <a:spcPts val="150"/>
              </a:spcBef>
              <a:buSzPts val="2200"/>
              <a:buFont typeface="Roche Sans"/>
              <a:buChar char="●"/>
            </a:pPr>
            <a:r>
              <a:rPr lang="en-US" sz="1650" dirty="0">
                <a:latin typeface="Roche Sans"/>
                <a:ea typeface="Roche Sans"/>
                <a:cs typeface="Roche Sans"/>
                <a:sym typeface="Roche Sans"/>
              </a:rPr>
              <a:t>Practices at a facility that not only support meeting CGMP requirements, but also promote a quality culture that allows for exceeding this standard.</a:t>
            </a:r>
          </a:p>
          <a:p>
            <a:pPr marL="457200" indent="-333375">
              <a:spcBef>
                <a:spcPts val="150"/>
              </a:spcBef>
              <a:buSzPts val="2200"/>
              <a:buFont typeface="Roche Sans"/>
              <a:buChar char="●"/>
            </a:pPr>
            <a:r>
              <a:rPr lang="en-US" sz="1650" dirty="0">
                <a:latin typeface="Roche Sans"/>
                <a:ea typeface="Roche Sans"/>
                <a:cs typeface="Roche Sans"/>
                <a:sym typeface="Roche Sans"/>
              </a:rPr>
              <a:t>Demonstrate practices that are indicative of mature quality practices that, if effectively implemented, provide the foundation for exceeding CGMP requirements. </a:t>
            </a:r>
          </a:p>
          <a:p>
            <a:pPr marL="800100" lvl="1" indent="-333375">
              <a:spcBef>
                <a:spcPts val="150"/>
              </a:spcBef>
              <a:buSzPts val="2200"/>
              <a:buFont typeface="Roche Sans"/>
              <a:buChar char="●"/>
            </a:pPr>
            <a:r>
              <a:rPr lang="en-US" sz="1650" dirty="0">
                <a:latin typeface="Roche Sans"/>
                <a:ea typeface="Roche Sans"/>
                <a:cs typeface="Roche Sans"/>
                <a:sym typeface="Roche Sans"/>
              </a:rPr>
              <a:t>continual improvements, using the latest innovations to enhance control, and</a:t>
            </a:r>
          </a:p>
          <a:p>
            <a:pPr marL="800100" lvl="1" indent="-333375">
              <a:spcBef>
                <a:spcPts val="150"/>
              </a:spcBef>
              <a:buSzPts val="2200"/>
              <a:buFont typeface="Roche Sans"/>
              <a:buChar char="●"/>
            </a:pPr>
            <a:r>
              <a:rPr lang="en-US" sz="1650" dirty="0">
                <a:latin typeface="Roche Sans"/>
                <a:ea typeface="Roche Sans"/>
                <a:cs typeface="Roche Sans"/>
                <a:sym typeface="Roche Sans"/>
              </a:rPr>
              <a:t>creating a culture of quality where leadership demonstrates a commitment to quality and promotes employee engagement and empowerment. </a:t>
            </a:r>
          </a:p>
          <a:p>
            <a:pPr marL="457200" indent="-333375">
              <a:spcBef>
                <a:spcPts val="150"/>
              </a:spcBef>
              <a:buSzPts val="2200"/>
              <a:buFont typeface="Roche Sans"/>
              <a:buChar char="●"/>
            </a:pPr>
            <a:r>
              <a:rPr lang="en-US" sz="1650" dirty="0">
                <a:latin typeface="Roche Sans"/>
                <a:ea typeface="Roche Sans"/>
                <a:cs typeface="Roche Sans"/>
                <a:sym typeface="Roche Sans"/>
              </a:rPr>
              <a:t>For manufacturers with a more advanced quality system, FDA may exercise a more flexible regulatory approach, leading toward the goal of producing high quality drug products without extensive regulatory oversight</a:t>
            </a:r>
          </a:p>
          <a:p>
            <a:pPr marL="457200" indent="-333375">
              <a:buSzPts val="2200"/>
              <a:buFont typeface="Roche Sans"/>
              <a:buChar char="●"/>
            </a:pPr>
            <a:endParaRPr lang="en-US" sz="1650" dirty="0">
              <a:latin typeface="Roche Sans"/>
              <a:ea typeface="Roche Sans"/>
              <a:cs typeface="Roche Sans"/>
              <a:sym typeface="Roche Sans"/>
            </a:endParaRPr>
          </a:p>
        </p:txBody>
      </p:sp>
    </p:spTree>
    <p:extLst>
      <p:ext uri="{BB962C8B-B14F-4D97-AF65-F5344CB8AC3E}">
        <p14:creationId xmlns:p14="http://schemas.microsoft.com/office/powerpoint/2010/main" val="2329720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569511" y="546600"/>
            <a:ext cx="8130686" cy="572625"/>
          </a:xfrm>
          <a:prstGeom prst="rect">
            <a:avLst/>
          </a:prstGeom>
        </p:spPr>
        <p:txBody>
          <a:bodyPr spcFirstLastPara="1" wrap="square" lIns="0" tIns="91425" rIns="91425" bIns="91425" anchor="t" anchorCtr="0">
            <a:noAutofit/>
          </a:bodyPr>
          <a:lstStyle/>
          <a:p>
            <a:pPr lvl="0" algn="ctr"/>
            <a:r>
              <a:rPr lang="en-US" dirty="0"/>
              <a:t>Draft Guidance: Conducting Remote Regulatory Assessments</a:t>
            </a:r>
            <a:endParaRPr dirty="0"/>
          </a:p>
        </p:txBody>
      </p:sp>
      <p:sp>
        <p:nvSpPr>
          <p:cNvPr id="190" name="Google Shape;190;g15c02d18d47_0_28"/>
          <p:cNvSpPr txBox="1">
            <a:spLocks noGrp="1"/>
          </p:cNvSpPr>
          <p:nvPr>
            <p:ph type="body" idx="2"/>
          </p:nvPr>
        </p:nvSpPr>
        <p:spPr>
          <a:xfrm>
            <a:off x="100850" y="977201"/>
            <a:ext cx="892301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400" dirty="0">
                <a:latin typeface="Roche Sans"/>
                <a:ea typeface="Roche Sans"/>
                <a:cs typeface="Roche Sans"/>
                <a:sym typeface="Roche Sans"/>
              </a:rPr>
              <a:t>An RRA is an examination of an FDA-regulated establishment and/or its records, conducted entirely remotely, to support regulatory decisions and oversight activities</a:t>
            </a:r>
          </a:p>
          <a:p>
            <a:pPr marL="457200" indent="-333375">
              <a:buSzPts val="2200"/>
              <a:buFont typeface="Roche Sans"/>
              <a:buChar char="●"/>
            </a:pPr>
            <a:r>
              <a:rPr lang="en-US" sz="1400" dirty="0">
                <a:latin typeface="Roche Sans"/>
                <a:ea typeface="Roche Sans"/>
                <a:cs typeface="Roche Sans"/>
                <a:sym typeface="Roche Sans"/>
              </a:rPr>
              <a:t>RRAs do not limit the authority of FDA to conduct inspections under section 704(a)(1) of the FD&amp;C Act and other applicable FDA authorities. </a:t>
            </a:r>
          </a:p>
          <a:p>
            <a:pPr marL="457200" indent="-333375">
              <a:buSzPts val="2200"/>
              <a:buFont typeface="Roche Sans"/>
              <a:buChar char="●"/>
            </a:pPr>
            <a:r>
              <a:rPr lang="en-US" sz="1400" dirty="0">
                <a:latin typeface="Roche Sans"/>
                <a:ea typeface="Roche Sans"/>
                <a:cs typeface="Roche Sans"/>
                <a:sym typeface="Roche Sans"/>
              </a:rPr>
              <a:t>RRAs used in lieu of or in advance of inspections have allowed FDA to remotely evaluate drug manufacturing establishments to mitigate risks.</a:t>
            </a:r>
          </a:p>
          <a:p>
            <a:pPr marL="800100" lvl="1" indent="-333375">
              <a:buSzPts val="2200"/>
              <a:buFont typeface="Roche Sans"/>
              <a:buChar char="●"/>
            </a:pPr>
            <a:r>
              <a:rPr lang="en-US" sz="1200" dirty="0">
                <a:latin typeface="Roche Sans"/>
                <a:ea typeface="Roche Sans"/>
                <a:cs typeface="Roche Sans"/>
                <a:sym typeface="Roche Sans"/>
              </a:rPr>
              <a:t>verify corrective actions taken in response to inspections of previously compliant manufacturers. </a:t>
            </a:r>
          </a:p>
          <a:p>
            <a:pPr marL="800100" lvl="1" indent="-333375">
              <a:buSzPts val="2200"/>
              <a:buFont typeface="Roche Sans"/>
              <a:buChar char="●"/>
            </a:pPr>
            <a:r>
              <a:rPr lang="en-US" sz="1200" dirty="0">
                <a:latin typeface="Roche Sans"/>
                <a:ea typeface="Roche Sans"/>
                <a:cs typeface="Roche Sans"/>
                <a:sym typeface="Roche Sans"/>
              </a:rPr>
              <a:t>provide information about deficient practices, which led FDA to take regulatory actions, conduct inspections, and have informed future inspection planning.</a:t>
            </a:r>
          </a:p>
          <a:p>
            <a:pPr marL="800100" lvl="1" indent="-333375">
              <a:buSzPts val="2200"/>
              <a:buFont typeface="Roche Sans"/>
              <a:buChar char="●"/>
            </a:pPr>
            <a:r>
              <a:rPr lang="en-US" sz="1200" dirty="0">
                <a:latin typeface="Roche Sans"/>
                <a:ea typeface="Roche Sans"/>
                <a:cs typeface="Roche Sans"/>
                <a:sym typeface="Roche Sans"/>
              </a:rPr>
              <a:t>support, and reduce delays of, approval or authorization of marketing submissions for FDA-regulated products during the COVID-19 pandemic.</a:t>
            </a:r>
          </a:p>
          <a:p>
            <a:pPr marL="457200" indent="-333375">
              <a:buSzPts val="2200"/>
              <a:buFont typeface="Roche Sans"/>
              <a:buChar char="●"/>
            </a:pPr>
            <a:r>
              <a:rPr lang="en-US" sz="1400" dirty="0">
                <a:latin typeface="Roche Sans"/>
                <a:ea typeface="Roche Sans"/>
                <a:cs typeface="Roche Sans"/>
                <a:sym typeface="Roche Sans"/>
              </a:rPr>
              <a:t>During the COVID-19 pandemic, FDA has used RRAs to help the Agency conduct oversight, mitigate risk, and meet critical public health needs with respect to certain FDA-regulated products.</a:t>
            </a:r>
          </a:p>
          <a:p>
            <a:pPr marL="457200" indent="-333375">
              <a:buSzPts val="2200"/>
              <a:buFont typeface="Roche Sans"/>
              <a:buChar char="●"/>
            </a:pPr>
            <a:r>
              <a:rPr lang="en-US" sz="1400" u="sng" dirty="0">
                <a:latin typeface="Roche Sans"/>
                <a:ea typeface="Roche Sans"/>
                <a:cs typeface="Roche Sans"/>
                <a:sym typeface="Roche Sans"/>
              </a:rPr>
              <a:t>Based on these experiences, FDA has determined that RRAs are valuable and, under certain circumstances, will continue to assist FDA during and beyond the COVID-19 pandemic.</a:t>
            </a:r>
          </a:p>
        </p:txBody>
      </p:sp>
    </p:spTree>
    <p:extLst>
      <p:ext uri="{BB962C8B-B14F-4D97-AF65-F5344CB8AC3E}">
        <p14:creationId xmlns:p14="http://schemas.microsoft.com/office/powerpoint/2010/main" val="2080975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515072" y="593321"/>
            <a:ext cx="8130686" cy="572625"/>
          </a:xfrm>
          <a:prstGeom prst="rect">
            <a:avLst/>
          </a:prstGeom>
        </p:spPr>
        <p:txBody>
          <a:bodyPr spcFirstLastPara="1" wrap="square" lIns="0" tIns="91425" rIns="91425" bIns="91425" anchor="t" anchorCtr="0">
            <a:noAutofit/>
          </a:bodyPr>
          <a:lstStyle/>
          <a:p>
            <a:pPr lvl="0" algn="ctr"/>
            <a:r>
              <a:rPr lang="en-US" dirty="0"/>
              <a:t>Draft Guidance: Conducting Remote Regulatory Assessments</a:t>
            </a:r>
            <a:endParaRPr dirty="0"/>
          </a:p>
        </p:txBody>
      </p:sp>
      <p:sp>
        <p:nvSpPr>
          <p:cNvPr id="190" name="Google Shape;190;g15c02d18d47_0_28"/>
          <p:cNvSpPr txBox="1">
            <a:spLocks noGrp="1"/>
          </p:cNvSpPr>
          <p:nvPr>
            <p:ph type="body" idx="2"/>
          </p:nvPr>
        </p:nvSpPr>
        <p:spPr>
          <a:xfrm>
            <a:off x="231520" y="1110026"/>
            <a:ext cx="8605455"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650" dirty="0">
                <a:latin typeface="Roche Sans"/>
                <a:ea typeface="Roche Sans"/>
                <a:cs typeface="Roche Sans"/>
                <a:sym typeface="Roche Sans"/>
              </a:rPr>
              <a:t>Statutorily Authorized RRA: FDA Records and Other Information Requests Under Section 704(a)(4) of the FD&amp;C Act</a:t>
            </a:r>
          </a:p>
          <a:p>
            <a:pPr marL="800100" lvl="1" indent="-333375">
              <a:buSzPts val="2200"/>
              <a:buFont typeface="Roche Sans"/>
              <a:buChar char="●"/>
            </a:pPr>
            <a:r>
              <a:rPr lang="en-US" sz="1650" dirty="0">
                <a:latin typeface="Roche Sans"/>
                <a:ea typeface="Roche Sans"/>
                <a:cs typeface="Roche Sans"/>
                <a:sym typeface="Roche Sans"/>
              </a:rPr>
              <a:t>A 704(a)(4) request may be used in lieu of or in advance of a preapproval inspection to support assessment of a pending application or supplement</a:t>
            </a:r>
          </a:p>
          <a:p>
            <a:pPr marL="800100" lvl="1" indent="-333375">
              <a:buSzPts val="2200"/>
              <a:buFont typeface="Roche Sans"/>
              <a:buChar char="●"/>
            </a:pPr>
            <a:r>
              <a:rPr lang="en-US" sz="1650" dirty="0">
                <a:latin typeface="Roche Sans"/>
                <a:ea typeface="Roche Sans"/>
                <a:cs typeface="Roche Sans"/>
                <a:sym typeface="Roche Sans"/>
              </a:rPr>
              <a:t>The use of 704(a)(4) authority does not prevent an FDA investigator from requesting records or other information on inspection.</a:t>
            </a:r>
          </a:p>
          <a:p>
            <a:pPr marL="457200" indent="-333375">
              <a:buSzPts val="2200"/>
              <a:buFont typeface="Roche Sans"/>
              <a:buChar char="●"/>
            </a:pPr>
            <a:r>
              <a:rPr lang="en-US" sz="1650" dirty="0">
                <a:latin typeface="Roche Sans"/>
                <a:ea typeface="Roche Sans"/>
                <a:cs typeface="Roche Sans"/>
                <a:sym typeface="Roche Sans"/>
              </a:rPr>
              <a:t>Voluntary RRA: Remote Interactive Evaluation (RIE)</a:t>
            </a:r>
          </a:p>
          <a:p>
            <a:pPr marL="800100" lvl="1" indent="-333375">
              <a:buSzPts val="2200"/>
              <a:buFont typeface="Roche Sans"/>
              <a:buChar char="●"/>
            </a:pPr>
            <a:r>
              <a:rPr lang="en-US" sz="1650" dirty="0">
                <a:latin typeface="Roche Sans"/>
                <a:ea typeface="Roche Sans"/>
                <a:cs typeface="Roche Sans"/>
                <a:sym typeface="Roche Sans"/>
              </a:rPr>
              <a:t>RIEs are defined as FDA’s use of any combination of remote interactive tools (e.g., remote livestreaming video of operations, teleconferences, screen sharing) to evaluate facilities </a:t>
            </a:r>
          </a:p>
          <a:p>
            <a:pPr marL="800100" lvl="1" indent="-333375">
              <a:buSzPts val="2200"/>
              <a:buFont typeface="Roche Sans"/>
              <a:buChar char="●"/>
            </a:pPr>
            <a:r>
              <a:rPr lang="en-US" sz="1650" dirty="0">
                <a:latin typeface="Roche Sans"/>
                <a:ea typeface="Roche Sans"/>
                <a:cs typeface="Roche Sans"/>
                <a:sym typeface="Roche Sans"/>
              </a:rPr>
              <a:t>An RIE may be used in lieu of or in advance of an inspection to support assessment of a pending application or supplement</a:t>
            </a:r>
          </a:p>
        </p:txBody>
      </p:sp>
    </p:spTree>
    <p:extLst>
      <p:ext uri="{BB962C8B-B14F-4D97-AF65-F5344CB8AC3E}">
        <p14:creationId xmlns:p14="http://schemas.microsoft.com/office/powerpoint/2010/main" val="845274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530941" y="473794"/>
            <a:ext cx="8130686" cy="572625"/>
          </a:xfrm>
          <a:prstGeom prst="rect">
            <a:avLst/>
          </a:prstGeom>
        </p:spPr>
        <p:txBody>
          <a:bodyPr spcFirstLastPara="1" wrap="square" lIns="0" tIns="91425" rIns="91425" bIns="91425" anchor="t" anchorCtr="0">
            <a:noAutofit/>
          </a:bodyPr>
          <a:lstStyle/>
          <a:p>
            <a:pPr lvl="0" algn="ctr"/>
            <a:r>
              <a:rPr lang="en-US" sz="2000" dirty="0"/>
              <a:t>Draft Guidance on Alternative Tools: Assessing Drug Manufacturing Facilities Identified in Pending Applications</a:t>
            </a:r>
          </a:p>
        </p:txBody>
      </p:sp>
      <p:sp>
        <p:nvSpPr>
          <p:cNvPr id="190" name="Google Shape;190;g15c02d18d47_0_28"/>
          <p:cNvSpPr txBox="1">
            <a:spLocks noGrp="1"/>
          </p:cNvSpPr>
          <p:nvPr>
            <p:ph type="body" idx="2"/>
          </p:nvPr>
        </p:nvSpPr>
        <p:spPr>
          <a:xfrm>
            <a:off x="167295" y="1102086"/>
            <a:ext cx="8896611"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400" dirty="0">
                <a:latin typeface="Roche Sans"/>
                <a:ea typeface="Roche Sans"/>
                <a:cs typeface="Roche Sans"/>
                <a:sym typeface="Roche Sans"/>
              </a:rPr>
              <a:t>A risk-based approach to determine when an inspection in support of an application is necessary</a:t>
            </a:r>
          </a:p>
          <a:p>
            <a:pPr marL="800100" lvl="1" indent="-333375">
              <a:buSzPts val="2200"/>
              <a:buFont typeface="Roche Sans"/>
              <a:buChar char="●"/>
            </a:pPr>
            <a:r>
              <a:rPr lang="en-US" sz="1400" dirty="0">
                <a:latin typeface="Roche Sans"/>
                <a:ea typeface="Roche Sans"/>
                <a:cs typeface="Roche Sans"/>
                <a:sym typeface="Roche Sans"/>
              </a:rPr>
              <a:t>The facility has a drug inspection history, and the proposed operations in the application are the same as or sufficiently related to existing operations covered in previous inspections. </a:t>
            </a:r>
          </a:p>
          <a:p>
            <a:pPr marL="800100" lvl="1" indent="-333375">
              <a:buSzPts val="2200"/>
              <a:buFont typeface="Roche Sans"/>
              <a:buChar char="●"/>
            </a:pPr>
            <a:r>
              <a:rPr lang="en-US" sz="1400" dirty="0">
                <a:latin typeface="Roche Sans"/>
                <a:ea typeface="Roche Sans"/>
                <a:cs typeface="Roche Sans"/>
                <a:sym typeface="Roche Sans"/>
              </a:rPr>
              <a:t>The application-specific risks or applicable facility operations can be adequately assessed through alternative tools. </a:t>
            </a:r>
          </a:p>
          <a:p>
            <a:pPr marL="800100" lvl="1" indent="-333375">
              <a:buSzPts val="2200"/>
              <a:buFont typeface="Roche Sans"/>
              <a:buChar char="●"/>
            </a:pPr>
            <a:r>
              <a:rPr lang="en-US" sz="1400" dirty="0">
                <a:latin typeface="Roche Sans"/>
                <a:ea typeface="Roche Sans"/>
                <a:cs typeface="Roche Sans"/>
                <a:sym typeface="Roche Sans"/>
              </a:rPr>
              <a:t>The product addresses an urgent need (e.g., a critical public health need, a pervasive drug shortage, or other unforeseen situations).</a:t>
            </a:r>
          </a:p>
          <a:p>
            <a:pPr marL="800100" lvl="1" indent="-333375">
              <a:buSzPts val="2200"/>
              <a:buFont typeface="Roche Sans"/>
              <a:buChar char="●"/>
            </a:pPr>
            <a:r>
              <a:rPr lang="en-US" sz="1400" dirty="0">
                <a:latin typeface="Roche Sans"/>
                <a:ea typeface="Roche Sans"/>
                <a:cs typeface="Roche Sans"/>
                <a:sym typeface="Roche Sans"/>
              </a:rPr>
              <a:t>An inspection is not feasible as a result of travel limitations</a:t>
            </a:r>
          </a:p>
          <a:p>
            <a:pPr marL="457200" indent="-333375">
              <a:buSzPts val="2200"/>
              <a:buFont typeface="Roche Sans"/>
              <a:buChar char="●"/>
            </a:pPr>
            <a:r>
              <a:rPr lang="en-US" sz="1400" dirty="0">
                <a:latin typeface="Roche Sans"/>
                <a:ea typeface="Roche Sans"/>
                <a:cs typeface="Roche Sans"/>
                <a:sym typeface="Roche Sans"/>
              </a:rPr>
              <a:t>Considerations for Alternative Tools</a:t>
            </a:r>
          </a:p>
          <a:p>
            <a:pPr marL="800100" lvl="1" indent="-333375">
              <a:buSzPts val="2200"/>
              <a:buFont typeface="Roche Sans"/>
              <a:buChar char="●"/>
            </a:pPr>
            <a:r>
              <a:rPr lang="en-US" sz="1400" dirty="0">
                <a:latin typeface="Roche Sans"/>
                <a:ea typeface="Roche Sans"/>
                <a:cs typeface="Roche Sans"/>
                <a:sym typeface="Roche Sans"/>
              </a:rPr>
              <a:t>Remote Regulatory Assessments</a:t>
            </a:r>
          </a:p>
          <a:p>
            <a:pPr marL="800100" lvl="1" indent="-333375">
              <a:buSzPts val="2200"/>
              <a:buFont typeface="Roche Sans"/>
              <a:buChar char="●"/>
            </a:pPr>
            <a:r>
              <a:rPr lang="en-US" sz="1400" dirty="0">
                <a:latin typeface="Roche Sans"/>
                <a:ea typeface="Roche Sans"/>
                <a:cs typeface="Roche Sans"/>
                <a:sym typeface="Roche Sans"/>
              </a:rPr>
              <a:t>Inspections conducted by trusted foreign regulatory partners</a:t>
            </a:r>
          </a:p>
          <a:p>
            <a:pPr marL="1143000" lvl="2" indent="-333375">
              <a:buSzPts val="2200"/>
              <a:buFont typeface="Roche Sans"/>
              <a:buChar char="●"/>
            </a:pPr>
            <a:r>
              <a:rPr lang="en-US" sz="1400" dirty="0">
                <a:latin typeface="Roche Sans"/>
                <a:ea typeface="Roche Sans"/>
                <a:cs typeface="Roche Sans"/>
                <a:sym typeface="Roche Sans"/>
              </a:rPr>
              <a:t>Information Sharing by Trusted Foreign Regulatory Partners</a:t>
            </a:r>
          </a:p>
          <a:p>
            <a:pPr marL="1143000" lvl="2" indent="-333375">
              <a:buSzPts val="2200"/>
              <a:buFont typeface="Roche Sans"/>
              <a:buChar char="●"/>
            </a:pPr>
            <a:r>
              <a:rPr lang="en-US" sz="1400" dirty="0">
                <a:latin typeface="Roche Sans"/>
                <a:ea typeface="Roche Sans"/>
                <a:cs typeface="Roche Sans"/>
                <a:sym typeface="Roche Sans"/>
              </a:rPr>
              <a:t>Foreign Regulatory Inspections With FDA Remote Participants (ICMRA)</a:t>
            </a:r>
          </a:p>
          <a:p>
            <a:pPr marL="800100" lvl="1" indent="-333375">
              <a:buSzPts val="2200"/>
              <a:buFont typeface="Roche Sans"/>
              <a:buChar char="●"/>
            </a:pPr>
            <a:r>
              <a:rPr lang="en-US" sz="1400" dirty="0">
                <a:latin typeface="Roche Sans"/>
                <a:ea typeface="Roche Sans"/>
                <a:cs typeface="Roche Sans"/>
                <a:sym typeface="Roche Sans"/>
              </a:rPr>
              <a:t>PAIs and PLIs With FDA Remote Subject Matter Experts</a:t>
            </a:r>
          </a:p>
        </p:txBody>
      </p:sp>
    </p:spTree>
    <p:extLst>
      <p:ext uri="{BB962C8B-B14F-4D97-AF65-F5344CB8AC3E}">
        <p14:creationId xmlns:p14="http://schemas.microsoft.com/office/powerpoint/2010/main" val="1225236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530941" y="473794"/>
            <a:ext cx="8130686" cy="572625"/>
          </a:xfrm>
          <a:prstGeom prst="rect">
            <a:avLst/>
          </a:prstGeom>
        </p:spPr>
        <p:txBody>
          <a:bodyPr spcFirstLastPara="1" wrap="square" lIns="0" tIns="91425" rIns="91425" bIns="91425" anchor="t" anchorCtr="0">
            <a:noAutofit/>
          </a:bodyPr>
          <a:lstStyle/>
          <a:p>
            <a:pPr lvl="0" algn="ctr"/>
            <a:r>
              <a:rPr lang="en-US" sz="2000" dirty="0"/>
              <a:t>A Risk Based Approach for Inspection Decisions</a:t>
            </a:r>
          </a:p>
        </p:txBody>
      </p:sp>
      <p:sp>
        <p:nvSpPr>
          <p:cNvPr id="190" name="Google Shape;190;g15c02d18d47_0_28"/>
          <p:cNvSpPr txBox="1">
            <a:spLocks noGrp="1"/>
          </p:cNvSpPr>
          <p:nvPr>
            <p:ph type="body" idx="2"/>
          </p:nvPr>
        </p:nvSpPr>
        <p:spPr>
          <a:xfrm>
            <a:off x="394227" y="855131"/>
            <a:ext cx="869779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400" dirty="0">
                <a:latin typeface="Roche Sans"/>
                <a:ea typeface="Roche Sans"/>
                <a:cs typeface="Roche Sans"/>
                <a:sym typeface="Roche Sans"/>
              </a:rPr>
              <a:t>Objectives of Pre-approval inspection:</a:t>
            </a:r>
          </a:p>
          <a:p>
            <a:pPr marL="800100" lvl="1" indent="-333375">
              <a:buSzPts val="2200"/>
              <a:buFont typeface="Roche Sans"/>
              <a:buChar char="●"/>
            </a:pPr>
            <a:r>
              <a:rPr lang="en-US" sz="1400" dirty="0">
                <a:latin typeface="Roche Sans"/>
                <a:ea typeface="Roche Sans"/>
                <a:cs typeface="Roche Sans"/>
                <a:sym typeface="Roche Sans"/>
              </a:rPr>
              <a:t>Facility named or referenced in an application can perform the proposed manufacturing operations in conformance to the current good manufacturing practice (CGMP) requirements,</a:t>
            </a:r>
          </a:p>
          <a:p>
            <a:pPr marL="800100" lvl="1" indent="-333375">
              <a:buSzPts val="2200"/>
              <a:buFont typeface="Roche Sans"/>
              <a:buChar char="●"/>
            </a:pPr>
            <a:r>
              <a:rPr lang="en-US" sz="1400" dirty="0">
                <a:latin typeface="Roche Sans"/>
                <a:ea typeface="Roche Sans"/>
                <a:cs typeface="Roche Sans"/>
                <a:sym typeface="Roche Sans"/>
              </a:rPr>
              <a:t>To confirm that data submitted in the application are accurate and complete,</a:t>
            </a:r>
          </a:p>
          <a:p>
            <a:pPr marL="800100" lvl="1" indent="-333375">
              <a:buSzPts val="2200"/>
              <a:buFont typeface="Roche Sans"/>
              <a:buChar char="●"/>
            </a:pPr>
            <a:r>
              <a:rPr lang="en-US" sz="1400" dirty="0">
                <a:latin typeface="Roche Sans"/>
                <a:ea typeface="Roche Sans"/>
                <a:cs typeface="Roche Sans"/>
                <a:sym typeface="Roche Sans"/>
              </a:rPr>
              <a:t>To verify conformance to the application, and </a:t>
            </a:r>
          </a:p>
          <a:p>
            <a:pPr marL="800100" lvl="1" indent="-333375">
              <a:buSzPts val="2200"/>
              <a:buFont typeface="Roche Sans"/>
              <a:buChar char="●"/>
            </a:pPr>
            <a:r>
              <a:rPr lang="en-US" sz="1400" dirty="0">
                <a:latin typeface="Roche Sans"/>
                <a:ea typeface="Roche Sans"/>
                <a:cs typeface="Roche Sans"/>
                <a:sym typeface="Roche Sans"/>
              </a:rPr>
              <a:t>To assess a facility’s ability to develop and manufacture drugs of consistent quality</a:t>
            </a:r>
          </a:p>
          <a:p>
            <a:pPr marL="457200" indent="-333375">
              <a:buSzPts val="2200"/>
              <a:buFont typeface="Roche Sans"/>
              <a:buChar char="●"/>
            </a:pPr>
            <a:r>
              <a:rPr lang="en-US" sz="1400" dirty="0">
                <a:latin typeface="Roche Sans"/>
                <a:ea typeface="Roche Sans"/>
                <a:cs typeface="Roche Sans"/>
                <a:sym typeface="Roche Sans"/>
              </a:rPr>
              <a:t>Potential product quality or facility-related risks:</a:t>
            </a:r>
          </a:p>
          <a:p>
            <a:pPr marL="800100" lvl="1" indent="-333375">
              <a:buSzPts val="2200"/>
              <a:buFont typeface="Roche Sans"/>
              <a:buChar char="●"/>
            </a:pPr>
            <a:r>
              <a:rPr lang="en-US" sz="1400" dirty="0">
                <a:latin typeface="Roche Sans"/>
                <a:ea typeface="Roche Sans"/>
                <a:cs typeface="Roche Sans"/>
                <a:sym typeface="Roche Sans"/>
              </a:rPr>
              <a:t>Gaps in the current scientific knowledge or manufacturing process understanding</a:t>
            </a:r>
          </a:p>
          <a:p>
            <a:pPr marL="800100" lvl="1" indent="-333375">
              <a:buSzPts val="2200"/>
              <a:buFont typeface="Roche Sans"/>
              <a:buChar char="●"/>
            </a:pPr>
            <a:r>
              <a:rPr lang="en-US" sz="1400" dirty="0">
                <a:latin typeface="Roche Sans"/>
                <a:ea typeface="Roche Sans"/>
                <a:cs typeface="Roche Sans"/>
                <a:sym typeface="Roche Sans"/>
              </a:rPr>
              <a:t>New technologies or dosage forms</a:t>
            </a:r>
          </a:p>
          <a:p>
            <a:pPr marL="800100" lvl="1" indent="-333375">
              <a:buSzPts val="2200"/>
              <a:buFont typeface="Roche Sans"/>
              <a:buChar char="●"/>
            </a:pPr>
            <a:r>
              <a:rPr lang="en-US" sz="1400" dirty="0">
                <a:latin typeface="Roche Sans"/>
                <a:ea typeface="Roche Sans"/>
                <a:cs typeface="Roche Sans"/>
                <a:sym typeface="Roche Sans"/>
              </a:rPr>
              <a:t>Manufacturing process complexities</a:t>
            </a:r>
          </a:p>
          <a:p>
            <a:pPr marL="800100" lvl="1" indent="-333375">
              <a:buSzPts val="2200"/>
              <a:buFont typeface="Roche Sans"/>
              <a:buChar char="●"/>
            </a:pPr>
            <a:r>
              <a:rPr lang="en-US" sz="1400" dirty="0">
                <a:latin typeface="Roche Sans"/>
                <a:ea typeface="Roche Sans"/>
                <a:cs typeface="Roche Sans"/>
                <a:sym typeface="Roche Sans"/>
              </a:rPr>
              <a:t>Limited commercial manufacturing experience</a:t>
            </a:r>
          </a:p>
          <a:p>
            <a:pPr marL="800100" lvl="1" indent="-333375">
              <a:buSzPts val="2200"/>
              <a:buFont typeface="Roche Sans"/>
              <a:buChar char="●"/>
            </a:pPr>
            <a:r>
              <a:rPr lang="en-US" sz="1400" dirty="0">
                <a:latin typeface="Roche Sans"/>
                <a:ea typeface="Roche Sans"/>
                <a:cs typeface="Roche Sans"/>
                <a:sym typeface="Roche Sans"/>
              </a:rPr>
              <a:t>Issues identified from previous FDA inspections or from information provided by trusted foreign regulatory partners.</a:t>
            </a:r>
          </a:p>
          <a:p>
            <a:pPr marL="800100" lvl="1" indent="-333375">
              <a:buSzPts val="2200"/>
              <a:buFont typeface="Roche Sans"/>
              <a:buChar char="●"/>
            </a:pPr>
            <a:r>
              <a:rPr lang="en-US" sz="1400" dirty="0">
                <a:latin typeface="Roche Sans"/>
                <a:ea typeface="Roche Sans"/>
                <a:cs typeface="Roche Sans"/>
                <a:sym typeface="Roche Sans"/>
              </a:rPr>
              <a:t>Application specific concerns</a:t>
            </a:r>
          </a:p>
          <a:p>
            <a:pPr marL="800100" lvl="1" indent="-333375">
              <a:buSzPts val="2200"/>
              <a:buFont typeface="Roche Sans"/>
              <a:buChar char="●"/>
            </a:pPr>
            <a:r>
              <a:rPr lang="en-US" sz="1400" dirty="0">
                <a:latin typeface="Roche Sans"/>
                <a:ea typeface="Roche Sans"/>
                <a:cs typeface="Roche Sans"/>
                <a:sym typeface="Roche Sans"/>
              </a:rPr>
              <a:t>Data integrity concerns</a:t>
            </a:r>
          </a:p>
        </p:txBody>
      </p:sp>
    </p:spTree>
    <p:extLst>
      <p:ext uri="{BB962C8B-B14F-4D97-AF65-F5344CB8AC3E}">
        <p14:creationId xmlns:p14="http://schemas.microsoft.com/office/powerpoint/2010/main" val="97498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162c1f1b367_0_82"/>
          <p:cNvSpPr txBox="1"/>
          <p:nvPr/>
        </p:nvSpPr>
        <p:spPr>
          <a:xfrm>
            <a:off x="326852" y="1194224"/>
            <a:ext cx="8623590" cy="3580445"/>
          </a:xfrm>
          <a:prstGeom prst="rect">
            <a:avLst/>
          </a:prstGeom>
          <a:noFill/>
          <a:ln>
            <a:noFill/>
          </a:ln>
        </p:spPr>
        <p:txBody>
          <a:bodyPr spcFirstLastPara="1" wrap="square" lIns="68569" tIns="68569" rIns="68569" bIns="68569" anchor="t" anchorCtr="0">
            <a:spAutoFit/>
          </a:bodyPr>
          <a:lstStyle/>
          <a:p>
            <a:pPr marL="342900" indent="-247650">
              <a:spcBef>
                <a:spcPts val="450"/>
              </a:spcBef>
              <a:buClr>
                <a:srgbClr val="000000"/>
              </a:buClr>
              <a:buSzPts val="1600"/>
              <a:buFont typeface="Roche Sans"/>
              <a:buChar char="●"/>
            </a:pPr>
            <a:r>
              <a:rPr lang="en-US" sz="1400" dirty="0">
                <a:latin typeface="Roche Sans"/>
                <a:ea typeface="Roche Sans"/>
                <a:cs typeface="Roche Sans"/>
                <a:sym typeface="Roche Sans"/>
              </a:rPr>
              <a:t>Cover all types of inspections</a:t>
            </a:r>
          </a:p>
          <a:p>
            <a:pPr marL="342900" indent="-247650">
              <a:spcBef>
                <a:spcPts val="450"/>
              </a:spcBef>
              <a:buClr>
                <a:srgbClr val="000000"/>
              </a:buClr>
              <a:buSzPts val="1600"/>
              <a:buFont typeface="Roche Sans"/>
              <a:buChar char="●"/>
            </a:pPr>
            <a:r>
              <a:rPr lang="en-US" sz="1400" dirty="0">
                <a:latin typeface="Roche Sans"/>
                <a:ea typeface="Roche Sans"/>
                <a:cs typeface="Roche Sans"/>
                <a:sym typeface="Roche Sans"/>
              </a:rPr>
              <a:t>Apply risk management methods and tools to determine when to request a facility’s participation in a remote interactive evaluation</a:t>
            </a:r>
          </a:p>
          <a:p>
            <a:pPr marL="800100" lvl="1" indent="-247650">
              <a:spcBef>
                <a:spcPts val="450"/>
              </a:spcBef>
              <a:buClr>
                <a:srgbClr val="000000"/>
              </a:buClr>
              <a:buSzPts val="1600"/>
              <a:buFont typeface="Roche Sans"/>
              <a:buChar char="●"/>
            </a:pPr>
            <a:r>
              <a:rPr lang="en-US" sz="1400" dirty="0">
                <a:latin typeface="Roche Sans"/>
                <a:ea typeface="Roche Sans"/>
                <a:cs typeface="Roche Sans"/>
                <a:sym typeface="Roche Sans"/>
              </a:rPr>
              <a:t>Do not intend to accept requests from applicants or facilities for FDA to perform a remote interactive evaluation</a:t>
            </a:r>
          </a:p>
          <a:p>
            <a:pPr marL="800100" lvl="1" indent="-247650">
              <a:spcBef>
                <a:spcPts val="450"/>
              </a:spcBef>
              <a:buClr>
                <a:srgbClr val="000000"/>
              </a:buClr>
              <a:buSzPts val="1600"/>
              <a:buFont typeface="Roche Sans"/>
              <a:buChar char="●"/>
            </a:pPr>
            <a:r>
              <a:rPr lang="en-US" sz="1400" dirty="0">
                <a:latin typeface="Roche Sans"/>
                <a:ea typeface="Roche Sans"/>
                <a:cs typeface="Roche Sans"/>
                <a:sym typeface="Roche Sans"/>
              </a:rPr>
              <a:t>Decisions on RIE depend on many factors and information not always known to applicants or facilities</a:t>
            </a:r>
          </a:p>
          <a:p>
            <a:pPr marL="342900" indent="-247650">
              <a:spcBef>
                <a:spcPts val="450"/>
              </a:spcBef>
              <a:buClr>
                <a:srgbClr val="000000"/>
              </a:buClr>
              <a:buSzPts val="1600"/>
              <a:buFont typeface="Roche Sans"/>
              <a:buChar char="●"/>
            </a:pPr>
            <a:r>
              <a:rPr lang="en-US" sz="1400" dirty="0">
                <a:latin typeface="Roche Sans"/>
                <a:ea typeface="Roche Sans"/>
                <a:cs typeface="Roche Sans"/>
                <a:sym typeface="Roche Sans"/>
              </a:rPr>
              <a:t>FDA requests are considered voluntary unless a section 704(a)(4) request is sent to the facility </a:t>
            </a:r>
          </a:p>
          <a:p>
            <a:pPr marL="342900" indent="-247650">
              <a:spcBef>
                <a:spcPts val="450"/>
              </a:spcBef>
              <a:buClr>
                <a:srgbClr val="000000"/>
              </a:buClr>
              <a:buSzPts val="1600"/>
              <a:buFont typeface="Roche Sans"/>
              <a:buChar char="●"/>
            </a:pPr>
            <a:r>
              <a:rPr lang="en-US" sz="1400" dirty="0">
                <a:latin typeface="Roche Sans"/>
                <a:ea typeface="Roche Sans"/>
                <a:cs typeface="Roche Sans"/>
                <a:sym typeface="Roche Sans"/>
              </a:rPr>
              <a:t>Declining FDA’s request to perform a RIE could impede its ability to make a timely regulatory decision</a:t>
            </a:r>
          </a:p>
          <a:p>
            <a:pPr marL="342900" indent="-247650">
              <a:spcBef>
                <a:spcPts val="450"/>
              </a:spcBef>
              <a:buClr>
                <a:srgbClr val="000000"/>
              </a:buClr>
              <a:buSzPts val="1600"/>
              <a:buFont typeface="Roche Sans"/>
              <a:buChar char="●"/>
            </a:pPr>
            <a:r>
              <a:rPr lang="en-US" sz="1400" dirty="0">
                <a:latin typeface="Roche Sans"/>
                <a:ea typeface="Roche Sans"/>
                <a:cs typeface="Roche Sans"/>
                <a:sym typeface="Roche Sans"/>
              </a:rPr>
              <a:t>RIE process</a:t>
            </a:r>
          </a:p>
          <a:p>
            <a:pPr marL="800100" lvl="1" indent="-247650">
              <a:spcBef>
                <a:spcPts val="450"/>
              </a:spcBef>
              <a:buClr>
                <a:srgbClr val="000000"/>
              </a:buClr>
              <a:buSzPts val="1600"/>
              <a:buFont typeface="Roche Sans"/>
              <a:buChar char="●"/>
            </a:pPr>
            <a:r>
              <a:rPr lang="en-US" sz="1400" dirty="0">
                <a:latin typeface="Roche Sans"/>
                <a:ea typeface="Roche Sans"/>
                <a:cs typeface="Roche Sans"/>
                <a:sym typeface="Roche Sans"/>
              </a:rPr>
              <a:t>Preparing for a RIE: a brief virtual meeting to discuss logistics, responsibilities, and expectations</a:t>
            </a:r>
          </a:p>
          <a:p>
            <a:pPr marL="800100" lvl="1" indent="-247650">
              <a:spcBef>
                <a:spcPts val="450"/>
              </a:spcBef>
              <a:buClr>
                <a:srgbClr val="000000"/>
              </a:buClr>
              <a:buSzPts val="1600"/>
              <a:buFont typeface="Roche Sans"/>
              <a:buChar char="●"/>
            </a:pPr>
            <a:r>
              <a:rPr lang="en-US" sz="1400" dirty="0">
                <a:latin typeface="Roche Sans"/>
                <a:ea typeface="Roche Sans"/>
                <a:cs typeface="Roche Sans"/>
                <a:sym typeface="Roche Sans"/>
              </a:rPr>
              <a:t>Conducting a RIE: technological requirements, and documents and records </a:t>
            </a:r>
          </a:p>
          <a:p>
            <a:pPr marL="800100" lvl="1" indent="-247650">
              <a:spcBef>
                <a:spcPts val="450"/>
              </a:spcBef>
              <a:buClr>
                <a:srgbClr val="000000"/>
              </a:buClr>
              <a:buSzPts val="1600"/>
              <a:buFont typeface="Roche Sans"/>
              <a:buChar char="●"/>
            </a:pPr>
            <a:r>
              <a:rPr lang="en-US" sz="1400" dirty="0">
                <a:latin typeface="Roche Sans"/>
                <a:ea typeface="Roche Sans"/>
                <a:cs typeface="Roche Sans"/>
                <a:sym typeface="Roche Sans"/>
              </a:rPr>
              <a:t>Concluding a RIE: a written list of observations, if any, and a final RIE report</a:t>
            </a:r>
          </a:p>
        </p:txBody>
      </p:sp>
      <p:sp>
        <p:nvSpPr>
          <p:cNvPr id="237" name="Google Shape;237;g162c1f1b367_0_82"/>
          <p:cNvSpPr txBox="1">
            <a:spLocks noGrp="1"/>
          </p:cNvSpPr>
          <p:nvPr>
            <p:ph type="title"/>
          </p:nvPr>
        </p:nvSpPr>
        <p:spPr>
          <a:xfrm>
            <a:off x="835015" y="514119"/>
            <a:ext cx="7992675" cy="572625"/>
          </a:xfrm>
          <a:prstGeom prst="rect">
            <a:avLst/>
          </a:prstGeom>
          <a:noFill/>
          <a:ln>
            <a:noFill/>
          </a:ln>
        </p:spPr>
        <p:txBody>
          <a:bodyPr spcFirstLastPara="1" wrap="square" lIns="0" tIns="91425" rIns="91425" bIns="91425" anchor="t" anchorCtr="0">
            <a:noAutofit/>
          </a:bodyPr>
          <a:lstStyle/>
          <a:p>
            <a:pPr algn="ctr"/>
            <a:r>
              <a:rPr lang="en-US" dirty="0"/>
              <a:t>Draft Guidance on Remote Interactive Evaluations of Drug Manufacturing and Bioresearch Monitoring Facilities</a:t>
            </a:r>
            <a:endParaRPr dirty="0"/>
          </a:p>
        </p:txBody>
      </p:sp>
    </p:spTree>
    <p:extLst>
      <p:ext uri="{BB962C8B-B14F-4D97-AF65-F5344CB8AC3E}">
        <p14:creationId xmlns:p14="http://schemas.microsoft.com/office/powerpoint/2010/main" val="3029340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F5CDE68-F12A-F90F-1EB8-25A8D735883D}"/>
              </a:ext>
            </a:extLst>
          </p:cNvPr>
          <p:cNvSpPr>
            <a:spLocks noGrp="1"/>
          </p:cNvSpPr>
          <p:nvPr>
            <p:ph type="ftr" sz="quarter" idx="3"/>
          </p:nvPr>
        </p:nvSpPr>
        <p:spPr/>
        <p:txBody>
          <a:bodyPr/>
          <a:lstStyle/>
          <a:p>
            <a:r>
              <a:rPr lang="en-US"/>
              <a:t>COPYRIGHT © PDA 2023</a:t>
            </a:r>
            <a:endParaRPr lang="en-US" dirty="0"/>
          </a:p>
        </p:txBody>
      </p:sp>
      <p:sp>
        <p:nvSpPr>
          <p:cNvPr id="8" name="Text Placeholder 7">
            <a:extLst>
              <a:ext uri="{FF2B5EF4-FFF2-40B4-BE49-F238E27FC236}">
                <a16:creationId xmlns:a16="http://schemas.microsoft.com/office/drawing/2014/main" id="{372EEDD1-9DCD-17CF-737E-3C9E9F94F93A}"/>
              </a:ext>
            </a:extLst>
          </p:cNvPr>
          <p:cNvSpPr>
            <a:spLocks noGrp="1"/>
          </p:cNvSpPr>
          <p:nvPr>
            <p:ph type="body" sz="quarter" idx="14"/>
          </p:nvPr>
        </p:nvSpPr>
        <p:spPr>
          <a:xfrm>
            <a:off x="654096" y="1615218"/>
            <a:ext cx="7925913" cy="1468380"/>
          </a:xfrm>
        </p:spPr>
        <p:txBody>
          <a:bodyPr/>
          <a:lstStyle/>
          <a:p>
            <a:pPr algn="ctr"/>
            <a:r>
              <a:rPr lang="en-US" sz="3200" dirty="0"/>
              <a:t>ICMRA Pilot Program</a:t>
            </a:r>
          </a:p>
        </p:txBody>
      </p:sp>
    </p:spTree>
    <p:extLst>
      <p:ext uri="{BB962C8B-B14F-4D97-AF65-F5344CB8AC3E}">
        <p14:creationId xmlns:p14="http://schemas.microsoft.com/office/powerpoint/2010/main" val="1307753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69278" y="507516"/>
            <a:ext cx="8130686" cy="572625"/>
          </a:xfrm>
          <a:prstGeom prst="rect">
            <a:avLst/>
          </a:prstGeom>
        </p:spPr>
        <p:txBody>
          <a:bodyPr spcFirstLastPara="1" wrap="square" lIns="0" tIns="91425" rIns="91425" bIns="91425" anchor="t" anchorCtr="0">
            <a:noAutofit/>
          </a:bodyPr>
          <a:lstStyle/>
          <a:p>
            <a:pPr lvl="0" algn="ctr"/>
            <a:r>
              <a:rPr lang="en-US" dirty="0"/>
              <a:t>ICMRA Pilot Program Background</a:t>
            </a:r>
            <a:endParaRPr dirty="0"/>
          </a:p>
        </p:txBody>
      </p:sp>
      <p:sp>
        <p:nvSpPr>
          <p:cNvPr id="190" name="Google Shape;190;g15c02d18d47_0_28"/>
          <p:cNvSpPr txBox="1">
            <a:spLocks noGrp="1"/>
          </p:cNvSpPr>
          <p:nvPr>
            <p:ph type="body" idx="2"/>
          </p:nvPr>
        </p:nvSpPr>
        <p:spPr>
          <a:xfrm>
            <a:off x="220692" y="990193"/>
            <a:ext cx="8697790" cy="4007475"/>
          </a:xfrm>
          <a:prstGeom prst="rect">
            <a:avLst/>
          </a:prstGeom>
        </p:spPr>
        <p:txBody>
          <a:bodyPr spcFirstLastPara="1" wrap="square" lIns="0" tIns="0" rIns="0" bIns="0" anchor="t" anchorCtr="0">
            <a:noAutofit/>
          </a:bodyPr>
          <a:lstStyle/>
          <a:p>
            <a:pPr marL="457200" indent="-333375">
              <a:spcBef>
                <a:spcPts val="150"/>
              </a:spcBef>
              <a:buSzPts val="2200"/>
              <a:buFont typeface="Roche Sans"/>
              <a:buChar char="●"/>
            </a:pPr>
            <a:r>
              <a:rPr lang="en-US" sz="1400" dirty="0">
                <a:latin typeface="Roche Sans"/>
                <a:ea typeface="Roche Sans"/>
                <a:cs typeface="Roche Sans"/>
                <a:sym typeface="Roche Sans"/>
              </a:rPr>
              <a:t>During the COVID-19 pandemic, the International Coalition of Medicines Regulatory Authorities (ICMRA) is acting as a forum to support strategic coordination and international cooperation among global medicine regulatory authorities.</a:t>
            </a:r>
          </a:p>
          <a:p>
            <a:pPr marL="457200" indent="-333375">
              <a:spcBef>
                <a:spcPts val="150"/>
              </a:spcBef>
              <a:buSzPts val="2200"/>
              <a:buFont typeface="Roche Sans"/>
              <a:buChar char="●"/>
            </a:pPr>
            <a:r>
              <a:rPr lang="en-US" sz="1400" dirty="0">
                <a:latin typeface="Roche Sans"/>
                <a:ea typeface="Roche Sans"/>
                <a:cs typeface="Roche Sans"/>
                <a:sym typeface="Roche Sans"/>
              </a:rPr>
              <a:t>The aim of these activities is to expedite and streamline the development, authorization and availability of COVID-19 treatments and vaccines worldwide.</a:t>
            </a:r>
          </a:p>
          <a:p>
            <a:pPr marL="457200" indent="-333375">
              <a:spcBef>
                <a:spcPts val="150"/>
              </a:spcBef>
              <a:buSzPts val="2200"/>
              <a:buFont typeface="Roche Sans"/>
              <a:buChar char="●"/>
            </a:pPr>
            <a:r>
              <a:rPr lang="en-US" sz="1400" dirty="0">
                <a:latin typeface="Roche Sans"/>
                <a:ea typeface="Roche Sans"/>
                <a:cs typeface="Roche Sans"/>
                <a:sym typeface="Roche Sans"/>
              </a:rPr>
              <a:t>A key event in support of these activities was the July 7, 2021 joint (virtual) stakeholder workshop with industry on “Enabling Manufacturing Capacity in the COVID-19 Pandemic”</a:t>
            </a:r>
          </a:p>
          <a:p>
            <a:pPr marL="800100" lvl="1" indent="-333375">
              <a:spcBef>
                <a:spcPts val="150"/>
              </a:spcBef>
              <a:buSzPts val="2200"/>
              <a:buFont typeface="Roche Sans"/>
              <a:buChar char="●"/>
            </a:pPr>
            <a:r>
              <a:rPr lang="en-US" sz="1400" dirty="0">
                <a:latin typeface="Roche Sans"/>
                <a:ea typeface="Roche Sans"/>
                <a:cs typeface="Roche Sans"/>
                <a:sym typeface="Roche Sans"/>
              </a:rPr>
              <a:t>To establish a pharmaceutical quality knowledge management system (PQ KMS), which could help to better inform both public and industry stakeholders on the coalition’s efforts to improve global regulatory harmonization and alignment.</a:t>
            </a:r>
          </a:p>
          <a:p>
            <a:pPr marL="800100" lvl="1" indent="-333375">
              <a:spcBef>
                <a:spcPts val="150"/>
              </a:spcBef>
              <a:buSzPts val="2200"/>
              <a:buFont typeface="Roche Sans"/>
              <a:buChar char="●"/>
            </a:pPr>
            <a:r>
              <a:rPr lang="en-US" sz="1400" dirty="0">
                <a:latin typeface="Roche Sans"/>
                <a:ea typeface="Roche Sans"/>
                <a:cs typeface="Roche Sans"/>
                <a:sym typeface="Roche Sans"/>
              </a:rPr>
              <a:t>To develop common procedures, guidelines, requirements, and interoperable infrastructure that would facilitate the timely sharing of information on changes occurring within the supply chain of medicines. This may include reliance on the assessments of other regulators that could lead to more timely availability of medicines for patients by shortening approval timelines.</a:t>
            </a:r>
          </a:p>
        </p:txBody>
      </p:sp>
    </p:spTree>
    <p:extLst>
      <p:ext uri="{BB962C8B-B14F-4D97-AF65-F5344CB8AC3E}">
        <p14:creationId xmlns:p14="http://schemas.microsoft.com/office/powerpoint/2010/main" val="1128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49794D8-7C68-1C55-44EB-FBA77CBBD655}"/>
              </a:ext>
            </a:extLst>
          </p:cNvPr>
          <p:cNvSpPr>
            <a:spLocks noGrp="1"/>
          </p:cNvSpPr>
          <p:nvPr>
            <p:ph sz="quarter" idx="10"/>
          </p:nvPr>
        </p:nvSpPr>
        <p:spPr>
          <a:xfrm>
            <a:off x="400467" y="927547"/>
            <a:ext cx="7972007" cy="1650206"/>
          </a:xfrm>
        </p:spPr>
        <p:txBody>
          <a:bodyPr/>
          <a:lstStyle/>
          <a:p>
            <a:pPr algn="ctr"/>
            <a:r>
              <a:rPr lang="en-US" dirty="0"/>
              <a:t>Updates on FDA/CDER’s Inspection Program Post-Pandemic</a:t>
            </a:r>
          </a:p>
        </p:txBody>
      </p:sp>
      <p:sp>
        <p:nvSpPr>
          <p:cNvPr id="6" name="Content Placeholder 5">
            <a:extLst>
              <a:ext uri="{FF2B5EF4-FFF2-40B4-BE49-F238E27FC236}">
                <a16:creationId xmlns:a16="http://schemas.microsoft.com/office/drawing/2014/main" id="{AC99D763-A9CD-2D52-18E2-C9D6D47B1B89}"/>
              </a:ext>
            </a:extLst>
          </p:cNvPr>
          <p:cNvSpPr>
            <a:spLocks noGrp="1"/>
          </p:cNvSpPr>
          <p:nvPr>
            <p:ph sz="quarter" idx="11"/>
          </p:nvPr>
        </p:nvSpPr>
        <p:spPr>
          <a:xfrm>
            <a:off x="1143000" y="3081297"/>
            <a:ext cx="7229474" cy="385394"/>
          </a:xfrm>
        </p:spPr>
        <p:txBody>
          <a:bodyPr/>
          <a:lstStyle/>
          <a:p>
            <a:pPr algn="ctr"/>
            <a:r>
              <a:rPr lang="en-US" dirty="0"/>
              <a:t>Zhihao Peter Qiu, Ph.D.  External  Advocacy Lead APAC</a:t>
            </a:r>
            <a:br>
              <a:rPr lang="en-US" dirty="0"/>
            </a:br>
            <a:r>
              <a:rPr lang="en-US" dirty="0"/>
              <a:t>Roche Genentech, Washington DC</a:t>
            </a:r>
          </a:p>
          <a:p>
            <a:pPr algn="ctr"/>
            <a:endParaRPr lang="en-US" dirty="0"/>
          </a:p>
        </p:txBody>
      </p:sp>
    </p:spTree>
    <p:extLst>
      <p:ext uri="{BB962C8B-B14F-4D97-AF65-F5344CB8AC3E}">
        <p14:creationId xmlns:p14="http://schemas.microsoft.com/office/powerpoint/2010/main" val="1615219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29071" y="453719"/>
            <a:ext cx="8130686" cy="572625"/>
          </a:xfrm>
          <a:prstGeom prst="rect">
            <a:avLst/>
          </a:prstGeom>
        </p:spPr>
        <p:txBody>
          <a:bodyPr spcFirstLastPara="1" wrap="square" lIns="0" tIns="91425" rIns="91425" bIns="91425" anchor="t" anchorCtr="0">
            <a:noAutofit/>
          </a:bodyPr>
          <a:lstStyle/>
          <a:p>
            <a:pPr lvl="0" algn="ctr"/>
            <a:r>
              <a:rPr lang="en-US" dirty="0"/>
              <a:t>ICMRA Pilot Program</a:t>
            </a:r>
            <a:endParaRPr dirty="0"/>
          </a:p>
        </p:txBody>
      </p:sp>
      <p:sp>
        <p:nvSpPr>
          <p:cNvPr id="190" name="Google Shape;190;g15c02d18d47_0_28"/>
          <p:cNvSpPr txBox="1">
            <a:spLocks noGrp="1"/>
          </p:cNvSpPr>
          <p:nvPr>
            <p:ph type="body" idx="2"/>
          </p:nvPr>
        </p:nvSpPr>
        <p:spPr>
          <a:xfrm>
            <a:off x="329071" y="927008"/>
            <a:ext cx="869779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400" dirty="0">
                <a:latin typeface="Roche Sans"/>
                <a:ea typeface="Roche Sans"/>
                <a:cs typeface="Roche Sans"/>
                <a:sym typeface="Roche Sans"/>
              </a:rPr>
              <a:t>Following the July 2021 ICMRA-Industry virtual workshop, ICMRA is commencing two pilot programs focusing on</a:t>
            </a:r>
          </a:p>
          <a:p>
            <a:pPr marL="800100" lvl="1" indent="-333375">
              <a:buSzPts val="2200"/>
              <a:buFont typeface="Roche Sans"/>
              <a:buChar char="●"/>
            </a:pPr>
            <a:r>
              <a:rPr lang="en-US" sz="1400" dirty="0">
                <a:latin typeface="Roche Sans"/>
                <a:ea typeface="Roche Sans"/>
                <a:cs typeface="Roche Sans"/>
                <a:sym typeface="Roche Sans"/>
              </a:rPr>
              <a:t>Collaborative assessment with initial focus on chemistry, manufacturing, and control (CMC) post-approval changes</a:t>
            </a:r>
          </a:p>
          <a:p>
            <a:pPr marL="800100" lvl="1" indent="-333375">
              <a:buSzPts val="2200"/>
              <a:buFont typeface="Roche Sans"/>
              <a:buChar char="●"/>
            </a:pPr>
            <a:r>
              <a:rPr lang="en-US" sz="1400" dirty="0">
                <a:latin typeface="Roche Sans"/>
                <a:ea typeface="Roche Sans"/>
                <a:cs typeface="Roche Sans"/>
                <a:sym typeface="Roche Sans"/>
              </a:rPr>
              <a:t>Collaborative hybrid inspections.</a:t>
            </a:r>
          </a:p>
          <a:p>
            <a:pPr marL="457200" indent="-333375">
              <a:buSzPts val="2200"/>
              <a:buFont typeface="Roche Sans"/>
              <a:buChar char="●"/>
            </a:pPr>
            <a:r>
              <a:rPr lang="en-US" sz="1400" dirty="0">
                <a:latin typeface="Roche Sans"/>
                <a:ea typeface="Roche Sans"/>
                <a:cs typeface="Roche Sans"/>
                <a:sym typeface="Roche Sans"/>
              </a:rPr>
              <a:t>Develop a framework, which provides a platform for multiple regulatory agencies to participate in a collaborative assessment of post-approval CMC changes including post-approval change management protocols (PACMPs)</a:t>
            </a:r>
          </a:p>
          <a:p>
            <a:pPr marL="457200" indent="-333375">
              <a:buSzPts val="2200"/>
              <a:buFont typeface="Roche Sans"/>
              <a:buChar char="●"/>
            </a:pPr>
            <a:r>
              <a:rPr lang="en-US" sz="1400" dirty="0">
                <a:latin typeface="Roche Sans"/>
                <a:ea typeface="Roche Sans"/>
                <a:cs typeface="Roche Sans"/>
                <a:sym typeface="Roche Sans"/>
              </a:rPr>
              <a:t>Deliver a single list of information requests to the applicant wherever possible, however a stated goal of the pilot is to identify misalignments, differences, and potential areas for further convergence or harmonization across regions.</a:t>
            </a:r>
          </a:p>
          <a:p>
            <a:pPr marL="457200" indent="-333375">
              <a:buSzPts val="2200"/>
              <a:buFont typeface="Roche Sans"/>
              <a:buChar char="●"/>
            </a:pPr>
            <a:r>
              <a:rPr lang="en-US" sz="1400" dirty="0">
                <a:latin typeface="Roche Sans"/>
                <a:ea typeface="Roche Sans"/>
                <a:cs typeface="Roche Sans"/>
                <a:sym typeface="Roche Sans"/>
              </a:rPr>
              <a:t>The applicants’ responses are shared between the participating quality assessors, who will work towards a common approach to the application assessment and decision making.</a:t>
            </a:r>
          </a:p>
          <a:p>
            <a:pPr marL="457200" indent="-333375">
              <a:buSzPts val="2200"/>
              <a:buFont typeface="Roche Sans"/>
              <a:buChar char="●"/>
            </a:pPr>
            <a:r>
              <a:rPr lang="en-US" sz="1400" dirty="0">
                <a:latin typeface="Roche Sans"/>
                <a:ea typeface="Roche Sans"/>
                <a:cs typeface="Roche Sans"/>
                <a:sym typeface="Roche Sans"/>
              </a:rPr>
              <a:t>Develop best practices in the quality assessment of CMC post-approval changes and share learnings to build further collaborations in assessment</a:t>
            </a:r>
            <a:endParaRPr lang="en-US" sz="1600" dirty="0">
              <a:latin typeface="Roche Sans"/>
              <a:ea typeface="Roche Sans"/>
              <a:cs typeface="Roche Sans"/>
              <a:sym typeface="Roche Sans"/>
            </a:endParaRPr>
          </a:p>
          <a:p>
            <a:pPr marL="457200" indent="-333375">
              <a:buSzPts val="2200"/>
              <a:buFont typeface="Roche Sans"/>
              <a:buChar char="●"/>
            </a:pPr>
            <a:endParaRPr lang="en-US" sz="1600" dirty="0">
              <a:latin typeface="Roche Sans"/>
              <a:ea typeface="Roche Sans"/>
              <a:cs typeface="Roche Sans"/>
              <a:sym typeface="Roche Sans"/>
            </a:endParaRPr>
          </a:p>
        </p:txBody>
      </p:sp>
      <p:sp>
        <p:nvSpPr>
          <p:cNvPr id="4" name="AutoShape 3"/>
          <p:cNvSpPr>
            <a:spLocks noChangeAspect="1" noChangeArrowheads="1" noTextEdit="1"/>
          </p:cNvSpPr>
          <p:nvPr/>
        </p:nvSpPr>
        <p:spPr bwMode="auto">
          <a:xfrm>
            <a:off x="508398" y="2119313"/>
            <a:ext cx="8127206"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3054697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17166" y="578995"/>
            <a:ext cx="8130686" cy="572625"/>
          </a:xfrm>
          <a:prstGeom prst="rect">
            <a:avLst/>
          </a:prstGeom>
        </p:spPr>
        <p:txBody>
          <a:bodyPr spcFirstLastPara="1" wrap="square" lIns="0" tIns="91425" rIns="91425" bIns="91425" anchor="t" anchorCtr="0">
            <a:noAutofit/>
          </a:bodyPr>
          <a:lstStyle/>
          <a:p>
            <a:pPr lvl="0" algn="ctr"/>
            <a:r>
              <a:rPr lang="en-US" dirty="0"/>
              <a:t>Post-approval Change Management Protocol Pilot</a:t>
            </a:r>
            <a:endParaRPr dirty="0"/>
          </a:p>
        </p:txBody>
      </p:sp>
      <p:sp>
        <p:nvSpPr>
          <p:cNvPr id="190" name="Google Shape;190;g15c02d18d47_0_28"/>
          <p:cNvSpPr txBox="1">
            <a:spLocks noGrp="1"/>
          </p:cNvSpPr>
          <p:nvPr>
            <p:ph type="body" idx="2"/>
          </p:nvPr>
        </p:nvSpPr>
        <p:spPr>
          <a:xfrm>
            <a:off x="263770" y="993453"/>
            <a:ext cx="869779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400" dirty="0">
                <a:latin typeface="Roche Sans"/>
                <a:ea typeface="Roche Sans"/>
                <a:cs typeface="Roche Sans"/>
                <a:sym typeface="Roche Sans"/>
              </a:rPr>
              <a:t>Call to industry is open since June 2022</a:t>
            </a:r>
          </a:p>
          <a:p>
            <a:pPr marL="800100" lvl="1" indent="-333375">
              <a:buSzPts val="2200"/>
              <a:buFont typeface="Roche Sans"/>
              <a:buChar char="●"/>
            </a:pPr>
            <a:r>
              <a:rPr lang="en-US" sz="1400" dirty="0">
                <a:latin typeface="Roche Sans"/>
                <a:ea typeface="Roche Sans"/>
                <a:cs typeface="Roche Sans"/>
                <a:sym typeface="Roche Sans"/>
              </a:rPr>
              <a:t>14 proposals submitted</a:t>
            </a:r>
          </a:p>
          <a:p>
            <a:pPr marL="800100" lvl="1" indent="-333375">
              <a:buSzPts val="2200"/>
              <a:buFont typeface="Roche Sans"/>
              <a:buChar char="●"/>
            </a:pPr>
            <a:r>
              <a:rPr lang="en-US" sz="1400" dirty="0">
                <a:latin typeface="Roche Sans"/>
                <a:ea typeface="Roche Sans"/>
                <a:cs typeface="Roche Sans"/>
                <a:sym typeface="Roche Sans"/>
              </a:rPr>
              <a:t>5 were selected</a:t>
            </a:r>
          </a:p>
          <a:p>
            <a:pPr marL="457200" indent="-333375">
              <a:buSzPts val="2200"/>
              <a:buFont typeface="Roche Sans"/>
              <a:buChar char="●"/>
            </a:pPr>
            <a:r>
              <a:rPr lang="en-US" sz="1400" dirty="0">
                <a:latin typeface="Roche Sans"/>
                <a:ea typeface="Roche Sans"/>
                <a:cs typeface="Roche Sans"/>
                <a:sym typeface="Roche Sans"/>
              </a:rPr>
              <a:t>First completed pilot summary</a:t>
            </a:r>
          </a:p>
          <a:p>
            <a:pPr marL="800100" lvl="1" indent="-333375">
              <a:buSzPts val="2200"/>
              <a:buFont typeface="Roche Sans"/>
              <a:buChar char="●"/>
            </a:pPr>
            <a:r>
              <a:rPr lang="en-US" sz="1400" dirty="0">
                <a:latin typeface="Roche Sans"/>
                <a:ea typeface="Roche Sans"/>
                <a:cs typeface="Roche Sans"/>
                <a:sym typeface="Roche Sans"/>
              </a:rPr>
              <a:t>PACMPs for Drug Substance/Drug Product/QC site changes for a biological product</a:t>
            </a:r>
          </a:p>
          <a:p>
            <a:pPr marL="800100" lvl="1" indent="-333375">
              <a:buSzPts val="2200"/>
              <a:buFont typeface="Roche Sans"/>
              <a:buChar char="●"/>
            </a:pPr>
            <a:r>
              <a:rPr lang="en-US" sz="1400" dirty="0">
                <a:latin typeface="Roche Sans"/>
                <a:ea typeface="Roche Sans"/>
                <a:cs typeface="Roche Sans"/>
                <a:sym typeface="Roche Sans"/>
              </a:rPr>
              <a:t>EMA (Lead), FDA (Participating), and PMDA (Observing)</a:t>
            </a:r>
          </a:p>
          <a:p>
            <a:pPr marL="800100" lvl="1" indent="-333375">
              <a:buSzPts val="2200"/>
              <a:buFont typeface="Roche Sans"/>
              <a:buChar char="●"/>
            </a:pPr>
            <a:r>
              <a:rPr lang="en-US" sz="1400" dirty="0">
                <a:latin typeface="Roche Sans"/>
                <a:ea typeface="Roche Sans"/>
                <a:cs typeface="Roche Sans"/>
                <a:sym typeface="Roche Sans"/>
              </a:rPr>
              <a:t>Submitted in January 2023 and approved in May 2023</a:t>
            </a:r>
          </a:p>
          <a:p>
            <a:pPr marL="800100" lvl="1" indent="-333375">
              <a:buSzPts val="2200"/>
              <a:buFont typeface="Roche Sans"/>
              <a:buChar char="●"/>
            </a:pPr>
            <a:r>
              <a:rPr lang="en-US" sz="1400" dirty="0">
                <a:latin typeface="Roche Sans"/>
                <a:ea typeface="Roche Sans"/>
                <a:cs typeface="Roche Sans"/>
                <a:sym typeface="Roche Sans"/>
              </a:rPr>
              <a:t>3 rounds of Information Requests (IRs)</a:t>
            </a:r>
          </a:p>
          <a:p>
            <a:pPr marL="457200" indent="-333375">
              <a:buSzPts val="2200"/>
              <a:buFont typeface="Roche Sans"/>
              <a:buChar char="●"/>
            </a:pPr>
            <a:r>
              <a:rPr lang="en-US" sz="1400" dirty="0">
                <a:latin typeface="Roche Sans"/>
                <a:ea typeface="Roche Sans"/>
                <a:cs typeface="Roche Sans"/>
                <a:sym typeface="Roche Sans"/>
              </a:rPr>
              <a:t>Two collaborative assessments under review</a:t>
            </a:r>
          </a:p>
          <a:p>
            <a:pPr marL="800100" lvl="1" indent="-333375">
              <a:buSzPts val="2200"/>
              <a:buFont typeface="Roche Sans"/>
              <a:buChar char="●"/>
            </a:pPr>
            <a:r>
              <a:rPr lang="en-US" sz="1400" dirty="0">
                <a:latin typeface="Roche Sans"/>
                <a:ea typeface="Roche Sans"/>
                <a:cs typeface="Roche Sans"/>
                <a:sym typeface="Roche Sans"/>
              </a:rPr>
              <a:t>PACMP to add an additional site for the manufacturing activities for filling and secondary packaging of the DP</a:t>
            </a:r>
          </a:p>
          <a:p>
            <a:pPr marL="1143000" lvl="2" indent="-333375">
              <a:buSzPts val="2200"/>
              <a:buFont typeface="Roche Sans"/>
              <a:buChar char="●"/>
            </a:pPr>
            <a:r>
              <a:rPr lang="en-US" sz="1400" dirty="0">
                <a:latin typeface="Roche Sans"/>
                <a:ea typeface="Roche Sans"/>
                <a:cs typeface="Roche Sans"/>
                <a:sym typeface="Roche Sans"/>
              </a:rPr>
              <a:t>FDA (Lead), EMA (Participating) and PMDA, HC, HSA, ANVISA (Observing) </a:t>
            </a:r>
          </a:p>
          <a:p>
            <a:pPr marL="800100" lvl="1" indent="-333375">
              <a:buSzPts val="2200"/>
              <a:buFont typeface="Roche Sans"/>
              <a:buChar char="●"/>
            </a:pPr>
            <a:r>
              <a:rPr lang="en-US" sz="1400" dirty="0">
                <a:latin typeface="Roche Sans"/>
                <a:ea typeface="Roche Sans"/>
                <a:cs typeface="Roche Sans"/>
                <a:sym typeface="Roche Sans"/>
              </a:rPr>
              <a:t>PACMP New manufacturing site for drug substance intermediate</a:t>
            </a:r>
          </a:p>
          <a:p>
            <a:pPr marL="1143000" lvl="2" indent="-333375">
              <a:buSzPts val="2200"/>
              <a:buFont typeface="Roche Sans"/>
              <a:buChar char="●"/>
            </a:pPr>
            <a:r>
              <a:rPr lang="en-US" sz="1400" dirty="0">
                <a:latin typeface="Roche Sans"/>
                <a:ea typeface="Roche Sans"/>
                <a:cs typeface="Roche Sans"/>
                <a:sym typeface="Roche Sans"/>
              </a:rPr>
              <a:t>FDA (Lead), EMA, MHRA (UK), Swiss Medic (Participating) and ANVISA, HC (Observing) </a:t>
            </a:r>
          </a:p>
          <a:p>
            <a:pPr marL="457200" indent="-333375">
              <a:buSzPts val="2200"/>
              <a:buFont typeface="Roche Sans"/>
              <a:buChar char="●"/>
            </a:pPr>
            <a:endParaRPr lang="en-US" sz="1400" dirty="0">
              <a:latin typeface="Roche Sans"/>
              <a:ea typeface="Roche Sans"/>
              <a:cs typeface="Roche Sans"/>
              <a:sym typeface="Roche Sans"/>
            </a:endParaRPr>
          </a:p>
        </p:txBody>
      </p:sp>
    </p:spTree>
    <p:extLst>
      <p:ext uri="{BB962C8B-B14F-4D97-AF65-F5344CB8AC3E}">
        <p14:creationId xmlns:p14="http://schemas.microsoft.com/office/powerpoint/2010/main" val="4076213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50538" y="520302"/>
            <a:ext cx="8130686" cy="572625"/>
          </a:xfrm>
          <a:prstGeom prst="rect">
            <a:avLst/>
          </a:prstGeom>
        </p:spPr>
        <p:txBody>
          <a:bodyPr spcFirstLastPara="1" wrap="square" lIns="0" tIns="91425" rIns="91425" bIns="91425" anchor="t" anchorCtr="0">
            <a:noAutofit/>
          </a:bodyPr>
          <a:lstStyle/>
          <a:p>
            <a:pPr algn="ctr"/>
            <a:r>
              <a:rPr lang="en-US" dirty="0"/>
              <a:t>Key Highlights of the PACMP Assessment Pilot </a:t>
            </a:r>
            <a:endParaRPr dirty="0"/>
          </a:p>
        </p:txBody>
      </p:sp>
      <p:sp>
        <p:nvSpPr>
          <p:cNvPr id="190" name="Google Shape;190;g15c02d18d47_0_28"/>
          <p:cNvSpPr txBox="1">
            <a:spLocks noGrp="1"/>
          </p:cNvSpPr>
          <p:nvPr>
            <p:ph type="body" idx="2"/>
          </p:nvPr>
        </p:nvSpPr>
        <p:spPr>
          <a:xfrm>
            <a:off x="578991" y="980104"/>
            <a:ext cx="851267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500" dirty="0">
                <a:latin typeface="Roche Sans"/>
                <a:ea typeface="Roche Sans"/>
                <a:cs typeface="Roche Sans"/>
                <a:sym typeface="Roche Sans"/>
              </a:rPr>
              <a:t>Industry high-level experience</a:t>
            </a:r>
          </a:p>
          <a:p>
            <a:pPr marL="800100" lvl="1" indent="-333375">
              <a:buSzPts val="2200"/>
              <a:buFont typeface="Roche Sans"/>
              <a:buChar char="●"/>
            </a:pPr>
            <a:r>
              <a:rPr lang="en-US" sz="1500" dirty="0">
                <a:latin typeface="Roche Sans"/>
                <a:ea typeface="Roche Sans"/>
                <a:cs typeface="Roche Sans"/>
                <a:sym typeface="Roche Sans"/>
              </a:rPr>
              <a:t>The overall experience with the PACMP collaborative review procedure was very collaborative</a:t>
            </a:r>
          </a:p>
          <a:p>
            <a:pPr marL="800100" lvl="1" indent="-333375">
              <a:buSzPts val="2200"/>
              <a:buFont typeface="Roche Sans"/>
              <a:buChar char="●"/>
            </a:pPr>
            <a:r>
              <a:rPr lang="en-US" sz="1500" dirty="0">
                <a:latin typeface="Roche Sans"/>
                <a:ea typeface="Roche Sans"/>
                <a:cs typeface="Roche Sans"/>
                <a:sym typeface="Roche Sans"/>
              </a:rPr>
              <a:t>Very open and transparent engagement from all ICMRA regulators involved; </a:t>
            </a:r>
          </a:p>
          <a:p>
            <a:pPr marL="800100" lvl="1" indent="-333375">
              <a:buSzPts val="2200"/>
              <a:buFont typeface="Roche Sans"/>
              <a:buChar char="●"/>
            </a:pPr>
            <a:r>
              <a:rPr lang="en-US" sz="1500" dirty="0">
                <a:latin typeface="Roche Sans"/>
                <a:ea typeface="Roche Sans"/>
                <a:cs typeface="Roche Sans"/>
                <a:sym typeface="Roche Sans"/>
              </a:rPr>
              <a:t>The pilot did not add any significant additional work on the sponsor</a:t>
            </a:r>
          </a:p>
          <a:p>
            <a:pPr marL="800100" lvl="1" indent="-333375">
              <a:buSzPts val="2200"/>
              <a:buFont typeface="Roche Sans"/>
              <a:buChar char="●"/>
            </a:pPr>
            <a:r>
              <a:rPr lang="en-US" sz="1500" dirty="0">
                <a:latin typeface="Roche Sans"/>
                <a:ea typeface="Roche Sans"/>
                <a:cs typeface="Roche Sans"/>
                <a:sym typeface="Roche Sans"/>
              </a:rPr>
              <a:t>Approval of both protocols on the same day by the FDA and EMA demonstrated significant value of the ICMRA pilots</a:t>
            </a:r>
          </a:p>
          <a:p>
            <a:pPr marL="466725" lvl="1" indent="0">
              <a:buSzPts val="2200"/>
              <a:buNone/>
            </a:pPr>
            <a:endParaRPr lang="en-US" sz="1500" dirty="0">
              <a:latin typeface="Roche Sans"/>
              <a:ea typeface="Roche Sans"/>
              <a:cs typeface="Roche Sans"/>
              <a:sym typeface="Roche Sans"/>
            </a:endParaRPr>
          </a:p>
          <a:p>
            <a:pPr marL="457200" indent="-333375">
              <a:buSzPts val="2200"/>
              <a:buFont typeface="Roche Sans"/>
              <a:buChar char="●"/>
            </a:pPr>
            <a:r>
              <a:rPr lang="en-US" sz="1500" dirty="0">
                <a:latin typeface="Roche Sans"/>
                <a:ea typeface="Roche Sans"/>
                <a:cs typeface="Roche Sans"/>
                <a:sym typeface="Roche Sans"/>
              </a:rPr>
              <a:t>Regulators: key highlights of this procedures</a:t>
            </a:r>
          </a:p>
          <a:p>
            <a:pPr marL="800100" lvl="1" indent="-333375">
              <a:buSzPts val="2200"/>
              <a:buFont typeface="Roche Sans"/>
              <a:buChar char="●"/>
            </a:pPr>
            <a:r>
              <a:rPr lang="en-US" sz="1500" dirty="0">
                <a:latin typeface="Roche Sans"/>
                <a:ea typeface="Roche Sans"/>
                <a:cs typeface="Roche Sans"/>
                <a:sym typeface="Roche Sans"/>
              </a:rPr>
              <a:t>All regulators involved were open and highly collaborative</a:t>
            </a:r>
          </a:p>
          <a:p>
            <a:pPr marL="800100" lvl="1" indent="-333375">
              <a:buSzPts val="2200"/>
              <a:buFont typeface="Roche Sans"/>
              <a:buChar char="●"/>
            </a:pPr>
            <a:r>
              <a:rPr lang="en-US" sz="1500" dirty="0">
                <a:latin typeface="Roche Sans"/>
                <a:ea typeface="Roche Sans"/>
                <a:cs typeface="Roche Sans"/>
                <a:sym typeface="Roche Sans"/>
              </a:rPr>
              <a:t>The issues raised during the procedure were mutually agreed upon, confirming good alignment between the EU, US, and Japan</a:t>
            </a:r>
          </a:p>
          <a:p>
            <a:pPr marL="800100" lvl="1" indent="-333375">
              <a:buSzPts val="2200"/>
              <a:buFont typeface="Roche Sans"/>
              <a:buChar char="●"/>
            </a:pPr>
            <a:r>
              <a:rPr lang="en-US" sz="1500" dirty="0">
                <a:latin typeface="Roche Sans"/>
                <a:ea typeface="Roche Sans"/>
                <a:cs typeface="Roche Sans"/>
                <a:sym typeface="Roche Sans"/>
              </a:rPr>
              <a:t>The pilot did not cause any delays in approval timelines</a:t>
            </a:r>
          </a:p>
          <a:p>
            <a:pPr marL="800100" lvl="1" indent="-333375">
              <a:buSzPts val="2200"/>
              <a:buFont typeface="Roche Sans"/>
              <a:buChar char="●"/>
            </a:pPr>
            <a:r>
              <a:rPr lang="en-US" sz="1500" dirty="0">
                <a:latin typeface="Roche Sans"/>
                <a:ea typeface="Roche Sans"/>
                <a:cs typeface="Roche Sans"/>
                <a:sym typeface="Roche Sans"/>
              </a:rPr>
              <a:t>It received positive feedback from industry</a:t>
            </a:r>
          </a:p>
        </p:txBody>
      </p:sp>
    </p:spTree>
    <p:extLst>
      <p:ext uri="{BB962C8B-B14F-4D97-AF65-F5344CB8AC3E}">
        <p14:creationId xmlns:p14="http://schemas.microsoft.com/office/powerpoint/2010/main" val="84952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263770" y="705809"/>
            <a:ext cx="8130686" cy="572625"/>
          </a:xfrm>
          <a:prstGeom prst="rect">
            <a:avLst/>
          </a:prstGeom>
        </p:spPr>
        <p:txBody>
          <a:bodyPr spcFirstLastPara="1" wrap="square" lIns="0" tIns="91425" rIns="91425" bIns="91425" anchor="t" anchorCtr="0">
            <a:noAutofit/>
          </a:bodyPr>
          <a:lstStyle/>
          <a:p>
            <a:pPr algn="ctr"/>
            <a:r>
              <a:rPr lang="en-US" dirty="0"/>
              <a:t>ICMRA Collaborative Hybrid Inspection Pilot (CHIP) </a:t>
            </a:r>
            <a:endParaRPr dirty="0"/>
          </a:p>
        </p:txBody>
      </p:sp>
      <p:sp>
        <p:nvSpPr>
          <p:cNvPr id="190" name="Google Shape;190;g15c02d18d47_0_28"/>
          <p:cNvSpPr txBox="1">
            <a:spLocks noGrp="1"/>
          </p:cNvSpPr>
          <p:nvPr>
            <p:ph type="body" idx="2"/>
          </p:nvPr>
        </p:nvSpPr>
        <p:spPr>
          <a:xfrm>
            <a:off x="464285" y="1278434"/>
            <a:ext cx="8412003"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400" dirty="0">
                <a:latin typeface="Roche Sans"/>
                <a:ea typeface="Roche Sans"/>
                <a:cs typeface="Roche Sans"/>
                <a:sym typeface="Roche Sans"/>
              </a:rPr>
              <a:t>Use a combination of on-site inspectors in the facility and virtual/remote inspectors to conduct a hybrid inspection/assessment. </a:t>
            </a:r>
          </a:p>
          <a:p>
            <a:pPr marL="457200" indent="-333375">
              <a:buSzPts val="2200"/>
              <a:buFont typeface="Roche Sans"/>
              <a:buChar char="●"/>
            </a:pPr>
            <a:r>
              <a:rPr lang="en-US" sz="1400" dirty="0">
                <a:latin typeface="Roche Sans"/>
                <a:ea typeface="Roche Sans"/>
                <a:cs typeface="Roche Sans"/>
                <a:sym typeface="Roche Sans"/>
              </a:rPr>
              <a:t>Overcome travel restrictions</a:t>
            </a:r>
          </a:p>
          <a:p>
            <a:pPr marL="457200" indent="-333375">
              <a:buSzPts val="2200"/>
              <a:buFont typeface="Roche Sans"/>
              <a:buChar char="●"/>
            </a:pPr>
            <a:r>
              <a:rPr lang="en-US" sz="1400" dirty="0">
                <a:latin typeface="Roche Sans"/>
                <a:ea typeface="Roche Sans"/>
                <a:cs typeface="Roche Sans"/>
                <a:sym typeface="Roche Sans"/>
              </a:rPr>
              <a:t>Facility inclusion in the pilot will be focused on</a:t>
            </a:r>
          </a:p>
          <a:p>
            <a:pPr marL="800100" lvl="1" indent="-333375">
              <a:buSzPts val="2200"/>
              <a:buFont typeface="Roche Sans"/>
              <a:buChar char="●"/>
            </a:pPr>
            <a:r>
              <a:rPr lang="en-US" sz="1400" dirty="0">
                <a:latin typeface="Roche Sans"/>
                <a:ea typeface="Roche Sans"/>
                <a:cs typeface="Roche Sans"/>
                <a:sym typeface="Roche Sans"/>
              </a:rPr>
              <a:t> the mutual interest of regulators, </a:t>
            </a:r>
          </a:p>
          <a:p>
            <a:pPr marL="800100" lvl="1" indent="-333375">
              <a:buSzPts val="2200"/>
              <a:buFont typeface="Roche Sans"/>
              <a:buChar char="●"/>
            </a:pPr>
            <a:r>
              <a:rPr lang="en-US" sz="1400" dirty="0">
                <a:latin typeface="Roche Sans"/>
                <a:ea typeface="Roche Sans"/>
                <a:cs typeface="Roche Sans"/>
                <a:sym typeface="Roche Sans"/>
              </a:rPr>
              <a:t>voluntary participation by manufacturer and its facility, and </a:t>
            </a:r>
          </a:p>
          <a:p>
            <a:pPr marL="800100" lvl="1" indent="-333375">
              <a:buSzPts val="2200"/>
              <a:buFont typeface="Roche Sans"/>
              <a:buChar char="●"/>
            </a:pPr>
            <a:r>
              <a:rPr lang="en-US" sz="1400" dirty="0">
                <a:latin typeface="Roche Sans"/>
                <a:ea typeface="Roche Sans"/>
                <a:cs typeface="Roche Sans"/>
                <a:sym typeface="Roche Sans"/>
              </a:rPr>
              <a:t>the facility having the technical capability to support distant assessment.</a:t>
            </a:r>
          </a:p>
          <a:p>
            <a:pPr marL="457200" indent="-333375">
              <a:buSzPts val="2200"/>
              <a:buFont typeface="Roche Sans"/>
              <a:buChar char="●"/>
            </a:pPr>
            <a:r>
              <a:rPr lang="en-US" sz="1400" dirty="0">
                <a:latin typeface="Roche Sans"/>
                <a:ea typeface="Roche Sans"/>
                <a:cs typeface="Roche Sans"/>
                <a:sym typeface="Roche Sans"/>
              </a:rPr>
              <a:t>Potential for collaborative assessment of facility when applications submitted to multiple regulators.</a:t>
            </a:r>
          </a:p>
          <a:p>
            <a:pPr marL="457200" indent="-333375">
              <a:buSzPts val="2200"/>
              <a:buFont typeface="Roche Sans"/>
              <a:buChar char="●"/>
            </a:pPr>
            <a:r>
              <a:rPr lang="en-US" sz="1400" dirty="0">
                <a:latin typeface="Roche Sans"/>
                <a:ea typeface="Roche Sans"/>
                <a:cs typeface="Roche Sans"/>
                <a:sym typeface="Roche Sans"/>
              </a:rPr>
              <a:t>Evaluation of the inspection outcome and any enforcement action, if needed, should remain a matter for each participating authority.</a:t>
            </a:r>
          </a:p>
          <a:p>
            <a:pPr marL="457200" indent="-333375">
              <a:buSzPts val="2200"/>
              <a:buFont typeface="Roche Sans"/>
              <a:buChar char="●"/>
            </a:pPr>
            <a:r>
              <a:rPr lang="en-US" sz="1400" dirty="0">
                <a:latin typeface="Roche Sans"/>
                <a:ea typeface="Roche Sans"/>
                <a:cs typeface="Roche Sans"/>
                <a:sym typeface="Roche Sans"/>
              </a:rPr>
              <a:t>The pilot is voluntary for regulators and industry. </a:t>
            </a:r>
          </a:p>
          <a:p>
            <a:pPr marL="457200" indent="-333375">
              <a:buSzPts val="2200"/>
              <a:buFont typeface="Roche Sans"/>
              <a:buChar char="●"/>
            </a:pPr>
            <a:endParaRPr lang="en-US" sz="1400" dirty="0">
              <a:latin typeface="Roche Sans"/>
              <a:ea typeface="Roche Sans"/>
              <a:cs typeface="Roche Sans"/>
              <a:sym typeface="Roche Sans"/>
            </a:endParaRPr>
          </a:p>
        </p:txBody>
      </p:sp>
    </p:spTree>
    <p:extLst>
      <p:ext uri="{BB962C8B-B14F-4D97-AF65-F5344CB8AC3E}">
        <p14:creationId xmlns:p14="http://schemas.microsoft.com/office/powerpoint/2010/main" val="991656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17166" y="520302"/>
            <a:ext cx="8130686" cy="572625"/>
          </a:xfrm>
          <a:prstGeom prst="rect">
            <a:avLst/>
          </a:prstGeom>
        </p:spPr>
        <p:txBody>
          <a:bodyPr spcFirstLastPara="1" wrap="square" lIns="0" tIns="91425" rIns="91425" bIns="91425" anchor="t" anchorCtr="0">
            <a:noAutofit/>
          </a:bodyPr>
          <a:lstStyle/>
          <a:p>
            <a:pPr lvl="0" algn="ctr"/>
            <a:r>
              <a:rPr lang="en-US" dirty="0"/>
              <a:t>ICMRA Collaborative Hybrid Inspection Pilot </a:t>
            </a:r>
            <a:endParaRPr dirty="0"/>
          </a:p>
        </p:txBody>
      </p:sp>
      <p:sp>
        <p:nvSpPr>
          <p:cNvPr id="190" name="Google Shape;190;g15c02d18d47_0_28"/>
          <p:cNvSpPr txBox="1">
            <a:spLocks noGrp="1"/>
          </p:cNvSpPr>
          <p:nvPr>
            <p:ph type="body" idx="2"/>
          </p:nvPr>
        </p:nvSpPr>
        <p:spPr>
          <a:xfrm>
            <a:off x="386140" y="1099925"/>
            <a:ext cx="869779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400" dirty="0">
                <a:latin typeface="Roche Sans"/>
                <a:ea typeface="Roche Sans"/>
                <a:cs typeface="Roche Sans"/>
                <a:sym typeface="Roche Sans"/>
              </a:rPr>
              <a:t>Call to industry is open since June 2022</a:t>
            </a:r>
          </a:p>
          <a:p>
            <a:pPr marL="800100" lvl="1" indent="-333375">
              <a:buSzPts val="2200"/>
              <a:buFont typeface="Roche Sans"/>
              <a:buChar char="●"/>
            </a:pPr>
            <a:r>
              <a:rPr lang="en-US" sz="1400" dirty="0">
                <a:latin typeface="Roche Sans"/>
                <a:ea typeface="Roche Sans"/>
                <a:cs typeface="Roche Sans"/>
                <a:sym typeface="Roche Sans"/>
              </a:rPr>
              <a:t>3 proposals submitted</a:t>
            </a:r>
          </a:p>
          <a:p>
            <a:pPr marL="800100" lvl="1" indent="-333375">
              <a:buSzPts val="2200"/>
              <a:buFont typeface="Roche Sans"/>
              <a:buChar char="●"/>
            </a:pPr>
            <a:r>
              <a:rPr lang="en-US" sz="1400" dirty="0">
                <a:latin typeface="Roche Sans"/>
                <a:ea typeface="Roche Sans"/>
                <a:cs typeface="Roche Sans"/>
                <a:sym typeface="Roche Sans"/>
              </a:rPr>
              <a:t>2 accepted and 1 withdrawn</a:t>
            </a:r>
          </a:p>
          <a:p>
            <a:pPr marL="800100" lvl="1" indent="-333375">
              <a:buSzPts val="2200"/>
              <a:buFont typeface="Roche Sans"/>
              <a:buChar char="●"/>
            </a:pPr>
            <a:r>
              <a:rPr lang="en-US" sz="1400" dirty="0">
                <a:latin typeface="Roche Sans"/>
                <a:ea typeface="Roche Sans"/>
                <a:cs typeface="Roche Sans"/>
                <a:sym typeface="Roche Sans"/>
              </a:rPr>
              <a:t>CHIP Inspection: Q3 2023 and Q1 2024 </a:t>
            </a:r>
          </a:p>
          <a:p>
            <a:pPr marL="457200" indent="-333375">
              <a:buSzPts val="2200"/>
              <a:buFont typeface="Roche Sans"/>
              <a:buChar char="●"/>
            </a:pPr>
            <a:r>
              <a:rPr lang="en-US" sz="1400" dirty="0">
                <a:latin typeface="Roche Sans"/>
                <a:ea typeface="Roche Sans"/>
                <a:cs typeface="Roche Sans"/>
                <a:sym typeface="Roche Sans"/>
              </a:rPr>
              <a:t>CHIP Received in June 2023, Addition of a new DP manufacturing site</a:t>
            </a:r>
          </a:p>
          <a:p>
            <a:pPr marL="800100" lvl="1" indent="-333375">
              <a:buSzPts val="2200"/>
              <a:buFont typeface="Roche Sans"/>
              <a:buChar char="●"/>
            </a:pPr>
            <a:r>
              <a:rPr lang="en-US" sz="1400" dirty="0">
                <a:latin typeface="Roche Sans"/>
                <a:ea typeface="Roche Sans"/>
                <a:cs typeface="Roche Sans"/>
                <a:sym typeface="Roche Sans"/>
              </a:rPr>
              <a:t>FDA (Lead inspectorate), HC (Remote inspectorate) and PMDA, Swiss Medic, MHRA, </a:t>
            </a:r>
            <a:r>
              <a:rPr lang="en-US" sz="1400" dirty="0" err="1">
                <a:latin typeface="Roche Sans"/>
                <a:ea typeface="Roche Sans"/>
                <a:cs typeface="Roche Sans"/>
                <a:sym typeface="Roche Sans"/>
              </a:rPr>
              <a:t>MoH</a:t>
            </a:r>
            <a:r>
              <a:rPr lang="en-US" sz="1400" dirty="0">
                <a:latin typeface="Roche Sans"/>
                <a:ea typeface="Roche Sans"/>
                <a:cs typeface="Roche Sans"/>
                <a:sym typeface="Roche Sans"/>
              </a:rPr>
              <a:t> Israel, EMA, HPRA (Observing)</a:t>
            </a:r>
          </a:p>
          <a:p>
            <a:pPr marL="800100" lvl="1" indent="-333375">
              <a:buSzPts val="2200"/>
              <a:buFont typeface="Roche Sans"/>
              <a:buChar char="●"/>
            </a:pPr>
            <a:r>
              <a:rPr lang="en-US" sz="1400" dirty="0">
                <a:latin typeface="Roche Sans"/>
                <a:ea typeface="Roche Sans"/>
                <a:cs typeface="Roche Sans"/>
                <a:sym typeface="Roche Sans"/>
              </a:rPr>
              <a:t>Collaborative hybrid inspection closed out in September 2023</a:t>
            </a:r>
          </a:p>
          <a:p>
            <a:pPr marL="457200" indent="-333375">
              <a:buSzPts val="2200"/>
              <a:buFont typeface="Roche Sans"/>
              <a:buChar char="●"/>
            </a:pPr>
            <a:r>
              <a:rPr lang="en-US" sz="1400" dirty="0">
                <a:latin typeface="Roche Sans"/>
                <a:ea typeface="Roche Sans"/>
                <a:cs typeface="Roche Sans"/>
                <a:sym typeface="Roche Sans"/>
              </a:rPr>
              <a:t>Accepted CHIP receipt targeted in November 2023, Addition of a DS Manufacturing/Analytical Testing Sites</a:t>
            </a:r>
          </a:p>
          <a:p>
            <a:pPr marL="800100" lvl="1" indent="-333375">
              <a:buSzPts val="2200"/>
              <a:buFont typeface="Roche Sans"/>
              <a:buChar char="●"/>
            </a:pPr>
            <a:r>
              <a:rPr lang="en-US" sz="1400" dirty="0">
                <a:latin typeface="Roche Sans"/>
                <a:ea typeface="Roche Sans"/>
                <a:cs typeface="Roche Sans"/>
                <a:sym typeface="Roche Sans"/>
              </a:rPr>
              <a:t>Hybrid Inspection targeted for early Q1, 2024</a:t>
            </a:r>
          </a:p>
          <a:p>
            <a:pPr marL="800100" lvl="1" indent="-333375">
              <a:buSzPts val="2200"/>
              <a:buFont typeface="Roche Sans"/>
              <a:buChar char="●"/>
            </a:pPr>
            <a:r>
              <a:rPr lang="en-US" sz="1400" dirty="0" err="1">
                <a:latin typeface="Roche Sans"/>
                <a:ea typeface="Roche Sans"/>
                <a:cs typeface="Roche Sans"/>
                <a:sym typeface="Roche Sans"/>
              </a:rPr>
              <a:t>SwissMedic</a:t>
            </a:r>
            <a:r>
              <a:rPr lang="en-US" sz="1400" dirty="0">
                <a:latin typeface="Roche Sans"/>
                <a:ea typeface="Roche Sans"/>
                <a:cs typeface="Roche Sans"/>
                <a:sym typeface="Roche Sans"/>
              </a:rPr>
              <a:t> (Lead inspectorate), FDA (Remote inspectorate) and EMA, PMDA, and MHRA (Observing) </a:t>
            </a:r>
          </a:p>
        </p:txBody>
      </p:sp>
    </p:spTree>
    <p:extLst>
      <p:ext uri="{BB962C8B-B14F-4D97-AF65-F5344CB8AC3E}">
        <p14:creationId xmlns:p14="http://schemas.microsoft.com/office/powerpoint/2010/main" val="94245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17166" y="520302"/>
            <a:ext cx="8130686" cy="572625"/>
          </a:xfrm>
          <a:prstGeom prst="rect">
            <a:avLst/>
          </a:prstGeom>
        </p:spPr>
        <p:txBody>
          <a:bodyPr spcFirstLastPara="1" wrap="square" lIns="0" tIns="91425" rIns="91425" bIns="91425" anchor="t" anchorCtr="0">
            <a:noAutofit/>
          </a:bodyPr>
          <a:lstStyle/>
          <a:p>
            <a:pPr lvl="0" algn="ctr"/>
            <a:r>
              <a:rPr lang="en-US" dirty="0"/>
              <a:t>Lessons from Collaborative Hybrid Inspection Pilot</a:t>
            </a:r>
            <a:endParaRPr dirty="0"/>
          </a:p>
        </p:txBody>
      </p:sp>
      <p:sp>
        <p:nvSpPr>
          <p:cNvPr id="190" name="Google Shape;190;g15c02d18d47_0_28"/>
          <p:cNvSpPr txBox="1">
            <a:spLocks noGrp="1"/>
          </p:cNvSpPr>
          <p:nvPr>
            <p:ph type="body" idx="2"/>
          </p:nvPr>
        </p:nvSpPr>
        <p:spPr>
          <a:xfrm>
            <a:off x="446210" y="1106599"/>
            <a:ext cx="869779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400" dirty="0">
                <a:latin typeface="Roche Sans"/>
                <a:ea typeface="Roche Sans"/>
                <a:cs typeface="Roche Sans"/>
                <a:sym typeface="Roche Sans"/>
              </a:rPr>
              <a:t>CHIP engagements</a:t>
            </a:r>
          </a:p>
          <a:p>
            <a:pPr marL="800100" lvl="1" indent="-333375">
              <a:buSzPts val="2200"/>
              <a:buFont typeface="Roche Sans"/>
              <a:buChar char="●"/>
            </a:pPr>
            <a:r>
              <a:rPr lang="en-US" sz="1400" dirty="0">
                <a:latin typeface="Roche Sans"/>
                <a:ea typeface="Roche Sans"/>
                <a:cs typeface="Roche Sans"/>
                <a:sym typeface="Roche Sans"/>
              </a:rPr>
              <a:t>Positive collaborations among Regulators and Industry sponsors</a:t>
            </a:r>
          </a:p>
          <a:p>
            <a:pPr marL="800100" lvl="1" indent="-333375">
              <a:buSzPts val="2200"/>
              <a:buFont typeface="Roche Sans"/>
              <a:buChar char="●"/>
            </a:pPr>
            <a:r>
              <a:rPr lang="en-US" sz="1400" dirty="0">
                <a:latin typeface="Roche Sans"/>
                <a:ea typeface="Roche Sans"/>
                <a:cs typeface="Roche Sans"/>
                <a:sym typeface="Roche Sans"/>
              </a:rPr>
              <a:t>Significant effort to align regulatory approach to inspections </a:t>
            </a:r>
          </a:p>
          <a:p>
            <a:pPr marL="800100" lvl="1" indent="-333375">
              <a:buSzPts val="2200"/>
              <a:buFont typeface="Roche Sans"/>
              <a:buChar char="●"/>
            </a:pPr>
            <a:r>
              <a:rPr lang="en-US" sz="1400" dirty="0">
                <a:latin typeface="Roche Sans"/>
                <a:ea typeface="Roche Sans"/>
                <a:cs typeface="Roche Sans"/>
                <a:sym typeface="Roche Sans"/>
              </a:rPr>
              <a:t>Significant effort to clarify CHIP expectations and HA limitations</a:t>
            </a:r>
          </a:p>
          <a:p>
            <a:pPr marL="1143000" lvl="2" indent="-333375">
              <a:buSzPts val="2200"/>
              <a:buFont typeface="Roche Sans"/>
              <a:buChar char="●"/>
            </a:pPr>
            <a:r>
              <a:rPr lang="en-US" sz="1400" dirty="0">
                <a:latin typeface="Roche Sans"/>
                <a:ea typeface="Roche Sans"/>
                <a:cs typeface="Roche Sans"/>
                <a:sym typeface="Roche Sans"/>
              </a:rPr>
              <a:t>MRAs and Confidentiality Agreements</a:t>
            </a:r>
          </a:p>
          <a:p>
            <a:pPr marL="800100" lvl="1" indent="-333375">
              <a:buSzPts val="2200"/>
              <a:buFont typeface="Roche Sans"/>
              <a:buChar char="●"/>
            </a:pPr>
            <a:r>
              <a:rPr lang="en-US" sz="1400" dirty="0">
                <a:latin typeface="Roche Sans"/>
                <a:ea typeface="Roche Sans"/>
                <a:cs typeface="Roche Sans"/>
                <a:sym typeface="Roche Sans"/>
              </a:rPr>
              <a:t>Require enhanced IT platform capabilities for efficient and secure collaborations</a:t>
            </a:r>
          </a:p>
          <a:p>
            <a:pPr marL="457200" indent="-333375">
              <a:buSzPts val="2200"/>
              <a:buFont typeface="Roche Sans"/>
              <a:buChar char="●"/>
            </a:pPr>
            <a:r>
              <a:rPr lang="en-US" sz="1400" dirty="0">
                <a:latin typeface="Roche Sans"/>
                <a:ea typeface="Roche Sans"/>
                <a:cs typeface="Roche Sans"/>
                <a:sym typeface="Roche Sans"/>
              </a:rPr>
              <a:t>Industry feedback</a:t>
            </a:r>
          </a:p>
          <a:p>
            <a:pPr marL="800100" lvl="1" indent="-333375">
              <a:buSzPts val="2200"/>
              <a:buFont typeface="Roche Sans"/>
              <a:buChar char="●"/>
            </a:pPr>
            <a:r>
              <a:rPr lang="en-US" sz="1400" dirty="0">
                <a:latin typeface="Roche Sans"/>
                <a:ea typeface="Roche Sans"/>
                <a:cs typeface="Roche Sans"/>
                <a:sym typeface="Roche Sans"/>
              </a:rPr>
              <a:t>Highly risky proposition</a:t>
            </a:r>
          </a:p>
          <a:p>
            <a:pPr marL="1143000" lvl="2" indent="-333375">
              <a:buSzPts val="2200"/>
              <a:buFont typeface="Roche Sans"/>
              <a:buChar char="●"/>
            </a:pPr>
            <a:r>
              <a:rPr lang="en-US" sz="1400" dirty="0">
                <a:latin typeface="Roche Sans"/>
                <a:ea typeface="Roche Sans"/>
                <a:cs typeface="Roche Sans"/>
                <a:sym typeface="Roche Sans"/>
              </a:rPr>
              <a:t>“sum of all” observations</a:t>
            </a:r>
          </a:p>
          <a:p>
            <a:pPr marL="1143000" lvl="2" indent="-333375">
              <a:buSzPts val="2200"/>
              <a:buFont typeface="Roche Sans"/>
              <a:buChar char="●"/>
            </a:pPr>
            <a:r>
              <a:rPr lang="en-US" sz="1400" dirty="0">
                <a:latin typeface="Roche Sans"/>
                <a:ea typeface="Roche Sans"/>
                <a:cs typeface="Roche Sans"/>
                <a:sym typeface="Roche Sans"/>
              </a:rPr>
              <a:t>Limited scope: PAI only</a:t>
            </a:r>
          </a:p>
          <a:p>
            <a:pPr marL="800100" lvl="1" indent="-333375">
              <a:buSzPts val="2200"/>
              <a:buFont typeface="Roche Sans"/>
              <a:buChar char="●"/>
            </a:pPr>
            <a:r>
              <a:rPr lang="en-US" sz="1400" dirty="0">
                <a:latin typeface="Roche Sans"/>
                <a:ea typeface="Roche Sans"/>
                <a:cs typeface="Roche Sans"/>
                <a:sym typeface="Roche Sans"/>
              </a:rPr>
              <a:t>Other business priorities and availability of on-site resources</a:t>
            </a:r>
          </a:p>
          <a:p>
            <a:pPr marL="800100" lvl="1" indent="-333375">
              <a:buSzPts val="2200"/>
              <a:buFont typeface="Roche Sans"/>
              <a:buChar char="●"/>
            </a:pPr>
            <a:endParaRPr lang="en-US" sz="1400" dirty="0">
              <a:latin typeface="Roche Sans"/>
              <a:ea typeface="Roche Sans"/>
              <a:cs typeface="Roche Sans"/>
              <a:sym typeface="Roche Sans"/>
            </a:endParaRPr>
          </a:p>
        </p:txBody>
      </p:sp>
    </p:spTree>
    <p:extLst>
      <p:ext uri="{BB962C8B-B14F-4D97-AF65-F5344CB8AC3E}">
        <p14:creationId xmlns:p14="http://schemas.microsoft.com/office/powerpoint/2010/main" val="2584108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263770" y="609076"/>
            <a:ext cx="8130686" cy="572625"/>
          </a:xfrm>
          <a:prstGeom prst="rect">
            <a:avLst/>
          </a:prstGeom>
        </p:spPr>
        <p:txBody>
          <a:bodyPr spcFirstLastPara="1" wrap="square" lIns="0" tIns="91425" rIns="91425" bIns="91425" anchor="t" anchorCtr="0">
            <a:noAutofit/>
          </a:bodyPr>
          <a:lstStyle/>
          <a:p>
            <a:pPr lvl="0" algn="ctr"/>
            <a:r>
              <a:rPr lang="en-US" dirty="0"/>
              <a:t>Benefits to CHIP Participants</a:t>
            </a:r>
            <a:endParaRPr dirty="0"/>
          </a:p>
        </p:txBody>
      </p:sp>
      <p:sp>
        <p:nvSpPr>
          <p:cNvPr id="190" name="Google Shape;190;g15c02d18d47_0_28"/>
          <p:cNvSpPr txBox="1">
            <a:spLocks noGrp="1"/>
          </p:cNvSpPr>
          <p:nvPr>
            <p:ph type="body" idx="2"/>
          </p:nvPr>
        </p:nvSpPr>
        <p:spPr>
          <a:xfrm>
            <a:off x="263770" y="1136025"/>
            <a:ext cx="869779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500" dirty="0">
                <a:latin typeface="Roche Sans"/>
                <a:ea typeface="Roche Sans"/>
                <a:cs typeface="Roche Sans"/>
                <a:sym typeface="Roche Sans"/>
              </a:rPr>
              <a:t>An opportunity to reach agreement with multiple HAs on the compliance of a site with a single inspection</a:t>
            </a:r>
          </a:p>
          <a:p>
            <a:pPr marL="800100" lvl="1" indent="-333375">
              <a:buSzPts val="2200"/>
              <a:buFont typeface="Roche Sans"/>
              <a:buChar char="●"/>
            </a:pPr>
            <a:r>
              <a:rPr lang="en-US" sz="1500" dirty="0">
                <a:latin typeface="Roche Sans"/>
                <a:ea typeface="Roche Sans"/>
                <a:cs typeface="Roche Sans"/>
                <a:sym typeface="Roche Sans"/>
              </a:rPr>
              <a:t>Onsite HA serves as the single voice for participating HAs</a:t>
            </a:r>
          </a:p>
          <a:p>
            <a:pPr marL="800100" lvl="1" indent="-333375">
              <a:buSzPts val="2200"/>
              <a:buFont typeface="Roche Sans"/>
              <a:buChar char="●"/>
            </a:pPr>
            <a:r>
              <a:rPr lang="en-US" sz="1500" dirty="0">
                <a:latin typeface="Roche Sans"/>
                <a:ea typeface="Roche Sans"/>
                <a:cs typeface="Roche Sans"/>
                <a:sym typeface="Roche Sans"/>
              </a:rPr>
              <a:t>Aim to deliver single inspection outcome</a:t>
            </a:r>
          </a:p>
          <a:p>
            <a:pPr marL="457200" indent="-333375">
              <a:buSzPts val="2200"/>
              <a:buFont typeface="Roche Sans"/>
              <a:buChar char="●"/>
            </a:pPr>
            <a:r>
              <a:rPr lang="en-US" sz="1500" dirty="0">
                <a:latin typeface="Roche Sans"/>
                <a:ea typeface="Roche Sans"/>
                <a:cs typeface="Roche Sans"/>
                <a:sym typeface="Roche Sans"/>
              </a:rPr>
              <a:t>A possibility to receive a single list of document request from multiple HAs</a:t>
            </a:r>
          </a:p>
          <a:p>
            <a:pPr marL="800100" lvl="1" indent="-333375">
              <a:buSzPts val="2200"/>
              <a:buFont typeface="Roche Sans"/>
              <a:buChar char="●"/>
            </a:pPr>
            <a:r>
              <a:rPr lang="en-US" sz="1500" dirty="0">
                <a:latin typeface="Roche Sans"/>
                <a:ea typeface="Roche Sans"/>
                <a:cs typeface="Roche Sans"/>
                <a:sym typeface="Roche Sans"/>
              </a:rPr>
              <a:t>A more robust site CAPA plan</a:t>
            </a:r>
          </a:p>
          <a:p>
            <a:pPr marL="457200" indent="-333375">
              <a:buSzPts val="2200"/>
              <a:buFont typeface="Roche Sans"/>
              <a:buChar char="●"/>
            </a:pPr>
            <a:r>
              <a:rPr lang="en-US" sz="1500" dirty="0">
                <a:latin typeface="Roche Sans"/>
                <a:ea typeface="Roche Sans"/>
                <a:cs typeface="Roche Sans"/>
                <a:sym typeface="Roche Sans"/>
              </a:rPr>
              <a:t>One Quality Voice</a:t>
            </a:r>
          </a:p>
          <a:p>
            <a:pPr marL="800100" lvl="1" indent="-333375">
              <a:buSzPts val="2200"/>
              <a:buFont typeface="Roche Sans"/>
              <a:buChar char="●"/>
            </a:pPr>
            <a:r>
              <a:rPr lang="en-US" sz="1500" dirty="0">
                <a:latin typeface="Roche Sans"/>
                <a:ea typeface="Roche Sans"/>
                <a:cs typeface="Roche Sans"/>
                <a:sym typeface="Roche Sans"/>
              </a:rPr>
              <a:t>Onsite lead inspector will coordinate scope of coverage with facility and virtual HA participants</a:t>
            </a:r>
          </a:p>
          <a:p>
            <a:pPr marL="1143000" lvl="2" indent="-333375">
              <a:buSzPts val="2200"/>
              <a:buFont typeface="Roche Sans"/>
              <a:buChar char="●"/>
            </a:pPr>
            <a:r>
              <a:rPr lang="en-US" sz="1500" dirty="0">
                <a:latin typeface="Roche Sans"/>
                <a:ea typeface="Roche Sans"/>
                <a:cs typeface="Roche Sans"/>
                <a:sym typeface="Roche Sans"/>
              </a:rPr>
              <a:t>Obtain documents</a:t>
            </a:r>
          </a:p>
          <a:p>
            <a:pPr marL="1143000" lvl="2" indent="-333375">
              <a:buSzPts val="2200"/>
              <a:buFont typeface="Roche Sans"/>
              <a:buChar char="●"/>
            </a:pPr>
            <a:r>
              <a:rPr lang="en-US" sz="1500" dirty="0">
                <a:latin typeface="Roche Sans"/>
                <a:ea typeface="Roche Sans"/>
                <a:cs typeface="Roche Sans"/>
                <a:sym typeface="Roche Sans"/>
              </a:rPr>
              <a:t>Onsite activities</a:t>
            </a:r>
          </a:p>
          <a:p>
            <a:pPr marL="1143000" lvl="2" indent="-333375">
              <a:buSzPts val="2200"/>
              <a:buFont typeface="Roche Sans"/>
              <a:buChar char="●"/>
            </a:pPr>
            <a:r>
              <a:rPr lang="en-US" sz="1500" dirty="0">
                <a:latin typeface="Roche Sans"/>
                <a:ea typeface="Roche Sans"/>
                <a:cs typeface="Roche Sans"/>
                <a:sym typeface="Roche Sans"/>
              </a:rPr>
              <a:t>Interactions with virtual participants</a:t>
            </a:r>
          </a:p>
          <a:p>
            <a:pPr marL="1485900" lvl="3" indent="-333375">
              <a:buSzPts val="2200"/>
              <a:buFont typeface="Roche Sans"/>
              <a:buChar char="●"/>
            </a:pPr>
            <a:endParaRPr lang="en-US" sz="1500" dirty="0">
              <a:latin typeface="Roche Sans"/>
              <a:ea typeface="Roche Sans"/>
              <a:cs typeface="Roche Sans"/>
              <a:sym typeface="Roche Sans"/>
            </a:endParaRPr>
          </a:p>
          <a:p>
            <a:pPr marL="457200" indent="-333375">
              <a:buSzPts val="2200"/>
              <a:buFont typeface="Roche Sans"/>
              <a:buChar char="●"/>
            </a:pPr>
            <a:endParaRPr lang="en-US" sz="1500" dirty="0">
              <a:latin typeface="Roche Sans"/>
              <a:ea typeface="Roche Sans"/>
              <a:cs typeface="Roche Sans"/>
              <a:sym typeface="Roche Sans"/>
            </a:endParaRPr>
          </a:p>
        </p:txBody>
      </p:sp>
    </p:spTree>
    <p:extLst>
      <p:ext uri="{BB962C8B-B14F-4D97-AF65-F5344CB8AC3E}">
        <p14:creationId xmlns:p14="http://schemas.microsoft.com/office/powerpoint/2010/main" val="2528278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263770" y="609076"/>
            <a:ext cx="8130686" cy="572625"/>
          </a:xfrm>
          <a:prstGeom prst="rect">
            <a:avLst/>
          </a:prstGeom>
        </p:spPr>
        <p:txBody>
          <a:bodyPr spcFirstLastPara="1" wrap="square" lIns="0" tIns="91425" rIns="91425" bIns="91425" anchor="t" anchorCtr="0">
            <a:noAutofit/>
          </a:bodyPr>
          <a:lstStyle/>
          <a:p>
            <a:pPr lvl="0" algn="ctr"/>
            <a:r>
              <a:rPr lang="en-US" dirty="0"/>
              <a:t>What to Expect</a:t>
            </a:r>
            <a:endParaRPr dirty="0"/>
          </a:p>
        </p:txBody>
      </p:sp>
      <p:sp>
        <p:nvSpPr>
          <p:cNvPr id="190" name="Google Shape;190;g15c02d18d47_0_28"/>
          <p:cNvSpPr txBox="1">
            <a:spLocks noGrp="1"/>
          </p:cNvSpPr>
          <p:nvPr>
            <p:ph type="body" idx="2"/>
          </p:nvPr>
        </p:nvSpPr>
        <p:spPr>
          <a:xfrm>
            <a:off x="263770" y="1176395"/>
            <a:ext cx="869779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500" dirty="0">
                <a:latin typeface="Roche Sans"/>
                <a:ea typeface="Roche Sans"/>
                <a:cs typeface="Roche Sans"/>
                <a:sym typeface="Roche Sans"/>
              </a:rPr>
              <a:t>Establish a globally shared secure document sharing platform with streamlined instructions for Health Authorities to gain and maintain access</a:t>
            </a:r>
          </a:p>
          <a:p>
            <a:pPr marL="457200" indent="-333375">
              <a:buSzPts val="2200"/>
              <a:buFont typeface="Roche Sans"/>
              <a:buChar char="●"/>
            </a:pPr>
            <a:r>
              <a:rPr lang="en-US" sz="1500" dirty="0">
                <a:latin typeface="Roche Sans"/>
                <a:ea typeface="Roche Sans"/>
                <a:cs typeface="Roche Sans"/>
                <a:sym typeface="Roche Sans"/>
              </a:rPr>
              <a:t>Establish a global collaborative assessment process with harmonized milestone dates and flexibility to accommodate region-specific requirements</a:t>
            </a:r>
          </a:p>
          <a:p>
            <a:pPr marL="457200" indent="-333375">
              <a:buSzPts val="2200"/>
              <a:buFont typeface="Roche Sans"/>
              <a:buChar char="●"/>
            </a:pPr>
            <a:r>
              <a:rPr lang="en-US" sz="1500" dirty="0">
                <a:latin typeface="Roche Sans"/>
                <a:ea typeface="Roche Sans"/>
                <a:cs typeface="Roche Sans"/>
                <a:sym typeface="Roche Sans"/>
              </a:rPr>
              <a:t>Establish standardized template documents</a:t>
            </a:r>
          </a:p>
          <a:p>
            <a:pPr marL="457200" indent="-333375">
              <a:buSzPts val="2200"/>
              <a:buFont typeface="Roche Sans"/>
              <a:buChar char="●"/>
            </a:pPr>
            <a:r>
              <a:rPr lang="en-US" sz="1500" dirty="0">
                <a:latin typeface="Roche Sans"/>
                <a:ea typeface="Roche Sans"/>
                <a:cs typeface="Roche Sans"/>
                <a:sym typeface="Roche Sans"/>
              </a:rPr>
              <a:t>Need for Regulatory Authorities to consider which applications (e.g., product class, disease indication, PAC type) to invest limited work capacity in order to maximize benefit to patients</a:t>
            </a:r>
          </a:p>
          <a:p>
            <a:pPr marL="457200" indent="-333375">
              <a:buSzPts val="2200"/>
              <a:buFont typeface="Roche Sans"/>
              <a:buChar char="●"/>
            </a:pPr>
            <a:endParaRPr lang="en-US" sz="1500" dirty="0">
              <a:latin typeface="Roche Sans"/>
              <a:ea typeface="Roche Sans"/>
              <a:cs typeface="Roche Sans"/>
              <a:sym typeface="Roche Sans"/>
            </a:endParaRPr>
          </a:p>
        </p:txBody>
      </p:sp>
    </p:spTree>
    <p:extLst>
      <p:ext uri="{BB962C8B-B14F-4D97-AF65-F5344CB8AC3E}">
        <p14:creationId xmlns:p14="http://schemas.microsoft.com/office/powerpoint/2010/main" val="3767716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263770" y="480255"/>
            <a:ext cx="8130686" cy="572625"/>
          </a:xfrm>
          <a:prstGeom prst="rect">
            <a:avLst/>
          </a:prstGeom>
        </p:spPr>
        <p:txBody>
          <a:bodyPr spcFirstLastPara="1" wrap="square" lIns="0" tIns="91425" rIns="91425" bIns="91425" anchor="t" anchorCtr="0">
            <a:noAutofit/>
          </a:bodyPr>
          <a:lstStyle/>
          <a:p>
            <a:pPr algn="ctr"/>
            <a:r>
              <a:rPr lang="en-US" dirty="0"/>
              <a:t>Final Thoughts</a:t>
            </a:r>
            <a:endParaRPr dirty="0"/>
          </a:p>
        </p:txBody>
      </p:sp>
      <p:sp>
        <p:nvSpPr>
          <p:cNvPr id="190" name="Google Shape;190;g15c02d18d47_0_28"/>
          <p:cNvSpPr txBox="1">
            <a:spLocks noGrp="1"/>
          </p:cNvSpPr>
          <p:nvPr>
            <p:ph type="body" idx="2"/>
          </p:nvPr>
        </p:nvSpPr>
        <p:spPr>
          <a:xfrm>
            <a:off x="263770" y="992492"/>
            <a:ext cx="8484916"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500" dirty="0">
                <a:latin typeface="Roche Sans"/>
                <a:ea typeface="Roche Sans"/>
                <a:cs typeface="Roche Sans"/>
                <a:sym typeface="Roche Sans"/>
              </a:rPr>
              <a:t>FDA will continue to use remote regulatory assessments in support of application assessments and  regulatory enforcement activities.</a:t>
            </a:r>
          </a:p>
          <a:p>
            <a:pPr marL="457200" indent="-333375">
              <a:buSzPts val="2200"/>
              <a:buFont typeface="Roche Sans"/>
              <a:buChar char="●"/>
            </a:pPr>
            <a:r>
              <a:rPr lang="en-US" sz="1500" dirty="0">
                <a:latin typeface="Roche Sans"/>
                <a:ea typeface="Roche Sans"/>
                <a:cs typeface="Roche Sans"/>
                <a:sym typeface="Roche Sans"/>
              </a:rPr>
              <a:t>Global collaboration is a critical component to ensure adequate regulatory oversight and to promote the availability of medicines.</a:t>
            </a:r>
          </a:p>
          <a:p>
            <a:pPr marL="457200" indent="-333375">
              <a:buSzPts val="2200"/>
              <a:buFont typeface="Roche Sans"/>
              <a:buChar char="●"/>
            </a:pPr>
            <a:r>
              <a:rPr lang="en-US" sz="1500" dirty="0">
                <a:latin typeface="Roche Sans"/>
                <a:ea typeface="Roche Sans"/>
                <a:cs typeface="Roche Sans"/>
                <a:sym typeface="Roche Sans"/>
              </a:rPr>
              <a:t>Advancing global regulatory efforts to enhancing regulatory reliance and agility to strengthen the quality, safety and efficacy of medicinal products. </a:t>
            </a:r>
          </a:p>
          <a:p>
            <a:pPr marL="457200" indent="-333375">
              <a:buSzPts val="2200"/>
              <a:buFont typeface="Roche Sans"/>
              <a:buChar char="●"/>
            </a:pPr>
            <a:r>
              <a:rPr lang="en-US" sz="1500" dirty="0">
                <a:latin typeface="Roche Sans"/>
                <a:ea typeface="Roche Sans"/>
                <a:cs typeface="Roche Sans"/>
                <a:sym typeface="Roche Sans"/>
              </a:rPr>
              <a:t>The need for more convergence on regulatory assessment among multiple regions to allow faster supply of critical medicines to patients.</a:t>
            </a:r>
          </a:p>
          <a:p>
            <a:pPr marL="457200" indent="-333375">
              <a:buSzPts val="2200"/>
              <a:buFont typeface="Roche Sans"/>
              <a:buChar char="●"/>
            </a:pPr>
            <a:r>
              <a:rPr lang="en-US" sz="1500" dirty="0">
                <a:latin typeface="Roche Sans"/>
                <a:ea typeface="Roche Sans"/>
                <a:cs typeface="Roche Sans"/>
                <a:sym typeface="Roche Sans"/>
              </a:rPr>
              <a:t>FDA’s commitment to innovate pharmaceutical quality oversight with the NIPP, QMM, and ICMRA pilot program</a:t>
            </a:r>
          </a:p>
        </p:txBody>
      </p:sp>
    </p:spTree>
    <p:extLst>
      <p:ext uri="{BB962C8B-B14F-4D97-AF65-F5344CB8AC3E}">
        <p14:creationId xmlns:p14="http://schemas.microsoft.com/office/powerpoint/2010/main" val="3375154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955445" y="584047"/>
            <a:ext cx="7431525" cy="572625"/>
          </a:xfrm>
          <a:prstGeom prst="rect">
            <a:avLst/>
          </a:prstGeom>
        </p:spPr>
        <p:txBody>
          <a:bodyPr spcFirstLastPara="1" wrap="square" lIns="0" tIns="91425" rIns="91425" bIns="91425" anchor="t" anchorCtr="0">
            <a:noAutofit/>
          </a:bodyPr>
          <a:lstStyle/>
          <a:p>
            <a:r>
              <a:rPr lang="en-US" dirty="0"/>
              <a:t>Self Introduction</a:t>
            </a:r>
            <a:endParaRPr dirty="0"/>
          </a:p>
        </p:txBody>
      </p:sp>
      <p:sp>
        <p:nvSpPr>
          <p:cNvPr id="190" name="Google Shape;190;g15c02d18d47_0_28"/>
          <p:cNvSpPr txBox="1">
            <a:spLocks noGrp="1"/>
          </p:cNvSpPr>
          <p:nvPr>
            <p:ph type="body" idx="2"/>
          </p:nvPr>
        </p:nvSpPr>
        <p:spPr>
          <a:xfrm>
            <a:off x="618171" y="990193"/>
            <a:ext cx="8106075"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600" dirty="0">
                <a:latin typeface="Roche Sans"/>
                <a:ea typeface="Roche Sans"/>
                <a:cs typeface="Roche Sans"/>
                <a:sym typeface="Roche Sans"/>
              </a:rPr>
              <a:t>Current position: External Advocacy Lead APAC, Roche Genentech, </a:t>
            </a:r>
            <a:endParaRPr sz="1600" dirty="0">
              <a:latin typeface="Roche Sans"/>
              <a:ea typeface="Roche Sans"/>
              <a:cs typeface="Roche Sans"/>
              <a:sym typeface="Roche Sans"/>
            </a:endParaRPr>
          </a:p>
          <a:p>
            <a:pPr marL="1828800" indent="228600">
              <a:buNone/>
            </a:pPr>
            <a:r>
              <a:rPr lang="en-US" sz="1600" dirty="0">
                <a:latin typeface="Roche Sans"/>
                <a:ea typeface="Roche Sans"/>
                <a:cs typeface="Roche Sans"/>
                <a:sym typeface="Roche Sans"/>
              </a:rPr>
              <a:t>Washington DC, USA</a:t>
            </a:r>
            <a:endParaRPr sz="1600" dirty="0">
              <a:latin typeface="Roche Sans"/>
              <a:ea typeface="Roche Sans"/>
              <a:cs typeface="Roche Sans"/>
              <a:sym typeface="Roche Sans"/>
            </a:endParaRPr>
          </a:p>
          <a:p>
            <a:pPr marL="457200" indent="-333375">
              <a:buSzPts val="2200"/>
              <a:buFont typeface="Roche Sans"/>
              <a:buChar char="●"/>
            </a:pPr>
            <a:r>
              <a:rPr lang="en-US" sz="1600" dirty="0">
                <a:latin typeface="Roche Sans"/>
                <a:ea typeface="Roche Sans"/>
                <a:cs typeface="Roche Sans"/>
                <a:sym typeface="Roche Sans"/>
              </a:rPr>
              <a:t>Previous positions: </a:t>
            </a:r>
            <a:endParaRPr sz="1600" dirty="0">
              <a:latin typeface="Roche Sans"/>
              <a:ea typeface="Roche Sans"/>
              <a:cs typeface="Roche Sans"/>
              <a:sym typeface="Roche Sans"/>
            </a:endParaRPr>
          </a:p>
          <a:p>
            <a:pPr marL="914400" lvl="1" indent="-333375">
              <a:spcBef>
                <a:spcPts val="0"/>
              </a:spcBef>
              <a:buSzPts val="2200"/>
              <a:buFont typeface="Roche Sans"/>
              <a:buChar char="○"/>
            </a:pPr>
            <a:r>
              <a:rPr lang="en-US" sz="1600" dirty="0">
                <a:latin typeface="Roche Sans"/>
                <a:ea typeface="Roche Sans"/>
                <a:cs typeface="Roche Sans"/>
                <a:sym typeface="Roche Sans"/>
              </a:rPr>
              <a:t>Chief Quality Officer, Innovent Biologics, </a:t>
            </a:r>
            <a:r>
              <a:rPr lang="en-US" sz="1600" dirty="0" err="1">
                <a:latin typeface="Roche Sans"/>
                <a:ea typeface="Roche Sans"/>
                <a:cs typeface="Roche Sans"/>
                <a:sym typeface="Roche Sans"/>
              </a:rPr>
              <a:t>SuZhou</a:t>
            </a:r>
            <a:r>
              <a:rPr lang="en-US" sz="1600" dirty="0">
                <a:latin typeface="Roche Sans"/>
                <a:ea typeface="Roche Sans"/>
                <a:cs typeface="Roche Sans"/>
                <a:sym typeface="Roche Sans"/>
              </a:rPr>
              <a:t>, China</a:t>
            </a:r>
            <a:endParaRPr sz="1600" dirty="0">
              <a:latin typeface="Roche Sans"/>
              <a:ea typeface="Roche Sans"/>
              <a:cs typeface="Roche Sans"/>
              <a:sym typeface="Roche Sans"/>
            </a:endParaRPr>
          </a:p>
          <a:p>
            <a:pPr marL="914400" lvl="1" indent="-333375">
              <a:spcBef>
                <a:spcPts val="0"/>
              </a:spcBef>
              <a:buSzPts val="2200"/>
              <a:buFont typeface="Roche Sans"/>
              <a:buChar char="○"/>
            </a:pPr>
            <a:r>
              <a:rPr lang="en-US" sz="1600" dirty="0">
                <a:latin typeface="Roche Sans"/>
                <a:ea typeface="Roche Sans"/>
                <a:cs typeface="Roche Sans"/>
                <a:sym typeface="Roche Sans"/>
              </a:rPr>
              <a:t>Director, Division of Biotechnology Manufacturing, Office of Pharmaceutical Manufacturing Assessment, CDER, USFDA</a:t>
            </a:r>
            <a:endParaRPr sz="1600" dirty="0">
              <a:latin typeface="Roche Sans"/>
              <a:ea typeface="Roche Sans"/>
              <a:cs typeface="Roche Sans"/>
              <a:sym typeface="Roche Sans"/>
            </a:endParaRPr>
          </a:p>
          <a:p>
            <a:pPr marL="914400" lvl="1" indent="-333375">
              <a:spcBef>
                <a:spcPts val="0"/>
              </a:spcBef>
              <a:buSzPts val="2200"/>
              <a:buFont typeface="Roche Sans"/>
              <a:buChar char="○"/>
            </a:pPr>
            <a:r>
              <a:rPr lang="en-US" sz="1600" dirty="0">
                <a:latin typeface="Roche Sans"/>
                <a:ea typeface="Roche Sans"/>
                <a:cs typeface="Roche Sans"/>
                <a:sym typeface="Roche Sans"/>
              </a:rPr>
              <a:t>Branch Chief, Biotech Manufacturing Assessment Branch, Office of Compliance, CDER, USFDA</a:t>
            </a:r>
            <a:endParaRPr sz="1600" dirty="0">
              <a:latin typeface="Roche Sans"/>
              <a:ea typeface="Roche Sans"/>
              <a:cs typeface="Roche Sans"/>
              <a:sym typeface="Roche Sans"/>
            </a:endParaRPr>
          </a:p>
          <a:p>
            <a:pPr marL="914400" lvl="1" indent="-333375">
              <a:spcBef>
                <a:spcPts val="0"/>
              </a:spcBef>
              <a:buSzPts val="2200"/>
              <a:buFont typeface="Roche Sans"/>
              <a:buChar char="○"/>
            </a:pPr>
            <a:r>
              <a:rPr lang="en-US" sz="1600" dirty="0">
                <a:latin typeface="Roche Sans"/>
                <a:ea typeface="Roche Sans"/>
                <a:cs typeface="Roche Sans"/>
                <a:sym typeface="Roche Sans"/>
              </a:rPr>
              <a:t>Associate Director for Toxicology, Office of In Vitro Diagnostic Devices, CDRH, USFDA</a:t>
            </a:r>
            <a:endParaRPr sz="1600" dirty="0">
              <a:latin typeface="Roche Sans"/>
              <a:ea typeface="Roche Sans"/>
              <a:cs typeface="Roche Sans"/>
              <a:sym typeface="Roche Sans"/>
            </a:endParaRPr>
          </a:p>
          <a:p>
            <a:pPr marL="914400" lvl="1" indent="-333375">
              <a:spcBef>
                <a:spcPts val="0"/>
              </a:spcBef>
              <a:buSzPts val="2200"/>
              <a:buFont typeface="Roche Sans"/>
              <a:buChar char="○"/>
            </a:pPr>
            <a:r>
              <a:rPr lang="en-US" sz="1600" dirty="0">
                <a:latin typeface="Roche Sans"/>
                <a:ea typeface="Roche Sans"/>
                <a:cs typeface="Roche Sans"/>
                <a:sym typeface="Roche Sans"/>
              </a:rPr>
              <a:t>CMC Facility Reviewer and Inspector, Office of Compliance and Biological Quality, CBER, USFDA</a:t>
            </a:r>
            <a:endParaRPr sz="1600" dirty="0">
              <a:latin typeface="Roche Sans"/>
              <a:ea typeface="Roche Sans"/>
              <a:cs typeface="Roche Sans"/>
              <a:sym typeface="Roche Sans"/>
            </a:endParaRPr>
          </a:p>
          <a:p>
            <a:pPr marL="914400" lvl="1" indent="-333375">
              <a:spcBef>
                <a:spcPts val="0"/>
              </a:spcBef>
              <a:buSzPts val="2200"/>
              <a:buFont typeface="Roche Sans"/>
              <a:buChar char="○"/>
            </a:pPr>
            <a:r>
              <a:rPr lang="en-US" sz="1600" dirty="0">
                <a:latin typeface="Roche Sans"/>
                <a:ea typeface="Roche Sans"/>
                <a:cs typeface="Roche Sans"/>
                <a:sym typeface="Roche Sans"/>
              </a:rPr>
              <a:t>10+ years in Biotech and medical device Companies</a:t>
            </a:r>
            <a:endParaRPr sz="1600" dirty="0">
              <a:latin typeface="Roche Sans"/>
              <a:ea typeface="Roche Sans"/>
              <a:cs typeface="Roche Sans"/>
              <a:sym typeface="Roche Sans"/>
            </a:endParaRPr>
          </a:p>
        </p:txBody>
      </p:sp>
      <p:pic>
        <p:nvPicPr>
          <p:cNvPr id="4" name="图片 3" descr="文本&#10;&#10;描述已自动生成">
            <a:extLst>
              <a:ext uri="{FF2B5EF4-FFF2-40B4-BE49-F238E27FC236}">
                <a16:creationId xmlns:a16="http://schemas.microsoft.com/office/drawing/2014/main" id="{F4AB3681-BB7B-4967-B17E-8AB452F3117A}"/>
              </a:ext>
            </a:extLst>
          </p:cNvPr>
          <p:cNvPicPr>
            <a:picLocks noChangeAspect="1"/>
          </p:cNvPicPr>
          <p:nvPr/>
        </p:nvPicPr>
        <p:blipFill rotWithShape="1">
          <a:blip r:embed="rId3"/>
          <a:srcRect r="77951" b="654"/>
          <a:stretch/>
        </p:blipFill>
        <p:spPr>
          <a:xfrm>
            <a:off x="390810" y="4640581"/>
            <a:ext cx="630437" cy="476920"/>
          </a:xfrm>
          <a:prstGeom prst="rect">
            <a:avLst/>
          </a:prstGeom>
        </p:spPr>
      </p:pic>
      <p:sp>
        <p:nvSpPr>
          <p:cNvPr id="5" name="Footer Placeholder 2">
            <a:extLst>
              <a:ext uri="{FF2B5EF4-FFF2-40B4-BE49-F238E27FC236}">
                <a16:creationId xmlns:a16="http://schemas.microsoft.com/office/drawing/2014/main" id="{94202B6C-DC12-7C42-9CE0-BDA6CCEAEE90}"/>
              </a:ext>
            </a:extLst>
          </p:cNvPr>
          <p:cNvSpPr txBox="1">
            <a:spLocks/>
          </p:cNvSpPr>
          <p:nvPr/>
        </p:nvSpPr>
        <p:spPr>
          <a:xfrm>
            <a:off x="3358904" y="4816857"/>
            <a:ext cx="2314575" cy="18081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ClrTx/>
            </a:pPr>
            <a:r>
              <a:rPr lang="en-US" altLang="zh-CN" sz="525" i="1" dirty="0">
                <a:solidFill>
                  <a:srgbClr val="1E487D">
                    <a:tint val="75000"/>
                  </a:srgbClr>
                </a:solidFill>
                <a:latin typeface="Arial" panose="020B0604020202020204" pitchFamily="34" charset="0"/>
                <a:cs typeface="Arial" panose="020B0604020202020204" pitchFamily="34" charset="0"/>
              </a:rPr>
              <a:t>Confidential – For restricted use only</a:t>
            </a:r>
          </a:p>
        </p:txBody>
      </p:sp>
    </p:spTree>
    <p:extLst>
      <p:ext uri="{BB962C8B-B14F-4D97-AF65-F5344CB8AC3E}">
        <p14:creationId xmlns:p14="http://schemas.microsoft.com/office/powerpoint/2010/main" val="172615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A42034C-6E8D-6671-8BE3-65D021F3C49D}"/>
              </a:ext>
            </a:extLst>
          </p:cNvPr>
          <p:cNvSpPr>
            <a:spLocks noGrp="1"/>
          </p:cNvSpPr>
          <p:nvPr>
            <p:ph type="body" idx="1"/>
          </p:nvPr>
        </p:nvSpPr>
        <p:spPr>
          <a:xfrm>
            <a:off x="986754" y="2924352"/>
            <a:ext cx="7772400" cy="694014"/>
          </a:xfrm>
        </p:spPr>
        <p:txBody>
          <a:bodyPr/>
          <a:lstStyle/>
          <a:p>
            <a:pPr marL="342900" indent="-342900">
              <a:buFont typeface="Arial" panose="020B0604020202020204" pitchFamily="34" charset="0"/>
              <a:buChar char="•"/>
            </a:pPr>
            <a:r>
              <a:rPr lang="en-US" dirty="0"/>
              <a:t>FDA Inspection Program Post-Pandemic</a:t>
            </a:r>
          </a:p>
          <a:p>
            <a:pPr marL="342900" indent="-342900">
              <a:buFont typeface="Arial" panose="020B0604020202020204" pitchFamily="34" charset="0"/>
              <a:buChar char="•"/>
            </a:pPr>
            <a:r>
              <a:rPr lang="en-US" dirty="0"/>
              <a:t>ICMRA Pilot Program</a:t>
            </a:r>
          </a:p>
          <a:p>
            <a:endParaRPr lang="en-US" dirty="0"/>
          </a:p>
        </p:txBody>
      </p:sp>
      <p:sp>
        <p:nvSpPr>
          <p:cNvPr id="4" name="Footer Placeholder 3">
            <a:extLst>
              <a:ext uri="{FF2B5EF4-FFF2-40B4-BE49-F238E27FC236}">
                <a16:creationId xmlns:a16="http://schemas.microsoft.com/office/drawing/2014/main" id="{8F5CDE68-F12A-F90F-1EB8-25A8D735883D}"/>
              </a:ext>
            </a:extLst>
          </p:cNvPr>
          <p:cNvSpPr>
            <a:spLocks noGrp="1"/>
          </p:cNvSpPr>
          <p:nvPr>
            <p:ph type="ftr" sz="quarter" idx="3"/>
          </p:nvPr>
        </p:nvSpPr>
        <p:spPr/>
        <p:txBody>
          <a:bodyPr/>
          <a:lstStyle/>
          <a:p>
            <a:r>
              <a:rPr lang="en-US"/>
              <a:t>COPYRIGHT © PDA 2023</a:t>
            </a:r>
            <a:endParaRPr lang="en-US" dirty="0"/>
          </a:p>
        </p:txBody>
      </p:sp>
      <p:sp>
        <p:nvSpPr>
          <p:cNvPr id="8" name="Text Placeholder 7">
            <a:extLst>
              <a:ext uri="{FF2B5EF4-FFF2-40B4-BE49-F238E27FC236}">
                <a16:creationId xmlns:a16="http://schemas.microsoft.com/office/drawing/2014/main" id="{372EEDD1-9DCD-17CF-737E-3C9E9F94F93A}"/>
              </a:ext>
            </a:extLst>
          </p:cNvPr>
          <p:cNvSpPr>
            <a:spLocks noGrp="1"/>
          </p:cNvSpPr>
          <p:nvPr>
            <p:ph type="body" sz="quarter" idx="14"/>
          </p:nvPr>
        </p:nvSpPr>
        <p:spPr>
          <a:xfrm>
            <a:off x="914400" y="576030"/>
            <a:ext cx="7772400" cy="1412957"/>
          </a:xfrm>
        </p:spPr>
        <p:txBody>
          <a:bodyPr/>
          <a:lstStyle/>
          <a:p>
            <a:r>
              <a:rPr lang="en-US" dirty="0"/>
              <a:t>Table of contents</a:t>
            </a:r>
          </a:p>
        </p:txBody>
      </p:sp>
    </p:spTree>
    <p:extLst>
      <p:ext uri="{BB962C8B-B14F-4D97-AF65-F5344CB8AC3E}">
        <p14:creationId xmlns:p14="http://schemas.microsoft.com/office/powerpoint/2010/main" val="872439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404FDDE-3C5F-55D2-7D2D-704909AC4A2A}"/>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F46C7772-CD3B-5B46-5872-27509FD8C90D}"/>
              </a:ext>
            </a:extLst>
          </p:cNvPr>
          <p:cNvSpPr>
            <a:spLocks noGrp="1"/>
          </p:cNvSpPr>
          <p:nvPr>
            <p:ph type="ftr" sz="quarter" idx="3"/>
          </p:nvPr>
        </p:nvSpPr>
        <p:spPr/>
        <p:txBody>
          <a:bodyPr/>
          <a:lstStyle/>
          <a:p>
            <a:r>
              <a:rPr lang="en-US"/>
              <a:t>COPYRIGHT © PDA 2023</a:t>
            </a:r>
            <a:endParaRPr lang="en-US" dirty="0"/>
          </a:p>
        </p:txBody>
      </p:sp>
      <p:sp>
        <p:nvSpPr>
          <p:cNvPr id="6" name="Text Placeholder 5">
            <a:extLst>
              <a:ext uri="{FF2B5EF4-FFF2-40B4-BE49-F238E27FC236}">
                <a16:creationId xmlns:a16="http://schemas.microsoft.com/office/drawing/2014/main" id="{FA046B6A-E152-83B3-4546-07EA546ACBD9}"/>
              </a:ext>
            </a:extLst>
          </p:cNvPr>
          <p:cNvSpPr>
            <a:spLocks noGrp="1"/>
          </p:cNvSpPr>
          <p:nvPr>
            <p:ph type="body" sz="quarter" idx="14"/>
          </p:nvPr>
        </p:nvSpPr>
        <p:spPr/>
        <p:txBody>
          <a:bodyPr/>
          <a:lstStyle/>
          <a:p>
            <a:r>
              <a:rPr lang="en-US" dirty="0"/>
              <a:t>Thank you</a:t>
            </a:r>
          </a:p>
        </p:txBody>
      </p:sp>
    </p:spTree>
    <p:extLst>
      <p:ext uri="{BB962C8B-B14F-4D97-AF65-F5344CB8AC3E}">
        <p14:creationId xmlns:p14="http://schemas.microsoft.com/office/powerpoint/2010/main" val="65182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F5CDE68-F12A-F90F-1EB8-25A8D735883D}"/>
              </a:ext>
            </a:extLst>
          </p:cNvPr>
          <p:cNvSpPr>
            <a:spLocks noGrp="1"/>
          </p:cNvSpPr>
          <p:nvPr>
            <p:ph type="ftr" sz="quarter" idx="3"/>
          </p:nvPr>
        </p:nvSpPr>
        <p:spPr/>
        <p:txBody>
          <a:bodyPr/>
          <a:lstStyle/>
          <a:p>
            <a:r>
              <a:rPr lang="en-US"/>
              <a:t>COPYRIGHT © PDA 2023</a:t>
            </a:r>
            <a:endParaRPr lang="en-US" dirty="0"/>
          </a:p>
        </p:txBody>
      </p:sp>
      <p:sp>
        <p:nvSpPr>
          <p:cNvPr id="8" name="Text Placeholder 7">
            <a:extLst>
              <a:ext uri="{FF2B5EF4-FFF2-40B4-BE49-F238E27FC236}">
                <a16:creationId xmlns:a16="http://schemas.microsoft.com/office/drawing/2014/main" id="{372EEDD1-9DCD-17CF-737E-3C9E9F94F93A}"/>
              </a:ext>
            </a:extLst>
          </p:cNvPr>
          <p:cNvSpPr>
            <a:spLocks noGrp="1"/>
          </p:cNvSpPr>
          <p:nvPr>
            <p:ph type="body" sz="quarter" idx="14"/>
          </p:nvPr>
        </p:nvSpPr>
        <p:spPr>
          <a:xfrm>
            <a:off x="654096" y="1401636"/>
            <a:ext cx="7925913" cy="1468380"/>
          </a:xfrm>
        </p:spPr>
        <p:txBody>
          <a:bodyPr/>
          <a:lstStyle/>
          <a:p>
            <a:pPr algn="ctr"/>
            <a:r>
              <a:rPr lang="en-US" sz="3200" dirty="0"/>
              <a:t>The FDA Inspection Program Post-Pandemic</a:t>
            </a:r>
          </a:p>
        </p:txBody>
      </p:sp>
    </p:spTree>
    <p:extLst>
      <p:ext uri="{BB962C8B-B14F-4D97-AF65-F5344CB8AC3E}">
        <p14:creationId xmlns:p14="http://schemas.microsoft.com/office/powerpoint/2010/main" val="2830710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422030" y="631007"/>
            <a:ext cx="8130686" cy="572625"/>
          </a:xfrm>
          <a:prstGeom prst="rect">
            <a:avLst/>
          </a:prstGeom>
        </p:spPr>
        <p:txBody>
          <a:bodyPr spcFirstLastPara="1" wrap="square" lIns="0" tIns="91425" rIns="91425" bIns="91425" anchor="t" anchorCtr="0">
            <a:noAutofit/>
          </a:bodyPr>
          <a:lstStyle/>
          <a:p>
            <a:pPr lvl="0" algn="ctr"/>
            <a:r>
              <a:rPr lang="en-US" sz="2400" dirty="0"/>
              <a:t>Update on CDER Inspection Related Activities</a:t>
            </a:r>
            <a:endParaRPr sz="2400" dirty="0"/>
          </a:p>
        </p:txBody>
      </p:sp>
      <p:sp>
        <p:nvSpPr>
          <p:cNvPr id="190" name="Google Shape;190;g15c02d18d47_0_28"/>
          <p:cNvSpPr txBox="1">
            <a:spLocks noGrp="1"/>
          </p:cNvSpPr>
          <p:nvPr>
            <p:ph type="body" idx="2"/>
          </p:nvPr>
        </p:nvSpPr>
        <p:spPr>
          <a:xfrm>
            <a:off x="205223" y="1251864"/>
            <a:ext cx="869779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600" dirty="0">
                <a:latin typeface="Roche Sans"/>
                <a:ea typeface="Roche Sans"/>
                <a:cs typeface="Roche Sans"/>
                <a:sym typeface="Roche Sans"/>
              </a:rPr>
              <a:t>PDUFA VII and </a:t>
            </a:r>
            <a:r>
              <a:rPr lang="en-US" sz="1600" dirty="0" err="1">
                <a:latin typeface="Roche Sans"/>
                <a:ea typeface="Roche Sans"/>
                <a:cs typeface="Roche Sans"/>
                <a:sym typeface="Roche Sans"/>
              </a:rPr>
              <a:t>BsUFA</a:t>
            </a:r>
            <a:r>
              <a:rPr lang="en-US" sz="1600" dirty="0">
                <a:latin typeface="Roche Sans"/>
                <a:ea typeface="Roche Sans"/>
                <a:cs typeface="Roche Sans"/>
                <a:sym typeface="Roche Sans"/>
              </a:rPr>
              <a:t> III Commitment Letters</a:t>
            </a:r>
          </a:p>
          <a:p>
            <a:pPr marL="457200" indent="-333375">
              <a:buSzPts val="2200"/>
              <a:buFont typeface="Roche Sans"/>
              <a:buChar char="●"/>
            </a:pPr>
            <a:r>
              <a:rPr lang="en-US" sz="1600" dirty="0">
                <a:latin typeface="Roche Sans"/>
                <a:ea typeface="Roche Sans"/>
                <a:cs typeface="Roche Sans"/>
                <a:sym typeface="Roche Sans"/>
              </a:rPr>
              <a:t>Mutual Recognition Agreements</a:t>
            </a:r>
          </a:p>
          <a:p>
            <a:pPr marL="457200" indent="-333375">
              <a:buSzPts val="2200"/>
              <a:buFont typeface="Roche Sans"/>
              <a:buChar char="●"/>
            </a:pPr>
            <a:r>
              <a:rPr lang="en-US" sz="1600" dirty="0">
                <a:latin typeface="Roche Sans"/>
                <a:ea typeface="Roche Sans"/>
                <a:cs typeface="Roche Sans"/>
                <a:sym typeface="Roche Sans"/>
              </a:rPr>
              <a:t>New Inspection Protocol Project (NIPP)</a:t>
            </a:r>
          </a:p>
          <a:p>
            <a:pPr marL="457200" indent="-333375">
              <a:buSzPts val="2200"/>
              <a:buFont typeface="Roche Sans"/>
              <a:buChar char="●"/>
            </a:pPr>
            <a:r>
              <a:rPr lang="en-US" sz="1600" dirty="0">
                <a:latin typeface="Roche Sans"/>
                <a:ea typeface="Roche Sans"/>
                <a:cs typeface="Roche Sans"/>
                <a:sym typeface="Roche Sans"/>
              </a:rPr>
              <a:t>Revised the Compliance Programs 7346.832: Preapproval Inspections  and 7356.002: Drug Manufacturing Inspections</a:t>
            </a:r>
          </a:p>
          <a:p>
            <a:pPr marL="457200" indent="-333375">
              <a:buSzPts val="2200"/>
              <a:buFont typeface="Roche Sans"/>
              <a:buChar char="●"/>
            </a:pPr>
            <a:r>
              <a:rPr lang="en-US" sz="1600" dirty="0">
                <a:latin typeface="Roche Sans"/>
                <a:ea typeface="Roche Sans"/>
                <a:cs typeface="Roche Sans"/>
                <a:sym typeface="Roche Sans"/>
              </a:rPr>
              <a:t>Draft Guidance on Conducting Remote Regulatory Assessments Questions and Answers</a:t>
            </a:r>
          </a:p>
          <a:p>
            <a:pPr marL="457200" indent="-333375">
              <a:buSzPts val="2200"/>
              <a:buFont typeface="Roche Sans"/>
              <a:buChar char="●"/>
            </a:pPr>
            <a:r>
              <a:rPr lang="en-US" sz="1600" dirty="0">
                <a:latin typeface="Roche Sans"/>
                <a:ea typeface="Roche Sans"/>
                <a:cs typeface="Roche Sans"/>
                <a:sym typeface="Roche Sans"/>
              </a:rPr>
              <a:t>Draft Guidance on Alternative Tools: Assessing Drug Manufacturing Facilities Identified in Pending Applications</a:t>
            </a:r>
          </a:p>
          <a:p>
            <a:pPr marL="457200" indent="-333375">
              <a:buSzPts val="2200"/>
              <a:buFont typeface="Roche Sans"/>
              <a:buChar char="●"/>
            </a:pPr>
            <a:r>
              <a:rPr lang="en-US" sz="1600" dirty="0">
                <a:latin typeface="Roche Sans"/>
                <a:ea typeface="Roche Sans"/>
                <a:cs typeface="Roche Sans"/>
                <a:sym typeface="Roche Sans"/>
              </a:rPr>
              <a:t>Draft Guidance on Remote Interactive Evaluations of Drug Manufacturing and Bioresearch Monitoring Facilities</a:t>
            </a:r>
          </a:p>
        </p:txBody>
      </p:sp>
    </p:spTree>
    <p:extLst>
      <p:ext uri="{BB962C8B-B14F-4D97-AF65-F5344CB8AC3E}">
        <p14:creationId xmlns:p14="http://schemas.microsoft.com/office/powerpoint/2010/main" val="139590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g162c1f1b367_0_0"/>
          <p:cNvSpPr txBox="1">
            <a:spLocks noGrp="1"/>
          </p:cNvSpPr>
          <p:nvPr>
            <p:ph type="title"/>
          </p:nvPr>
        </p:nvSpPr>
        <p:spPr>
          <a:xfrm>
            <a:off x="263250" y="491907"/>
            <a:ext cx="8211375" cy="572625"/>
          </a:xfrm>
          <a:prstGeom prst="rect">
            <a:avLst/>
          </a:prstGeom>
        </p:spPr>
        <p:txBody>
          <a:bodyPr spcFirstLastPara="1" wrap="square" lIns="0" tIns="91425" rIns="91425" bIns="91425" anchor="t" anchorCtr="0">
            <a:noAutofit/>
          </a:bodyPr>
          <a:lstStyle/>
          <a:p>
            <a:pPr algn="ctr"/>
            <a:r>
              <a:rPr lang="en-US" sz="2000" dirty="0"/>
              <a:t>Enhancements in PDUFA VII and </a:t>
            </a:r>
            <a:r>
              <a:rPr lang="en-US" sz="2000" dirty="0" err="1"/>
              <a:t>BsUFA</a:t>
            </a:r>
            <a:r>
              <a:rPr lang="en-US" sz="2000" dirty="0"/>
              <a:t> III Related to Pre-approval/Pre-license Inspections</a:t>
            </a:r>
            <a:endParaRPr sz="1400" dirty="0">
              <a:latin typeface="Roche Sans Light"/>
              <a:ea typeface="Roche Sans Light"/>
              <a:cs typeface="Roche Sans Light"/>
              <a:sym typeface="Roche Sans Light"/>
            </a:endParaRPr>
          </a:p>
        </p:txBody>
      </p:sp>
      <p:sp>
        <p:nvSpPr>
          <p:cNvPr id="243" name="Google Shape;243;g162c1f1b367_0_0"/>
          <p:cNvSpPr txBox="1">
            <a:spLocks noGrp="1"/>
          </p:cNvSpPr>
          <p:nvPr>
            <p:ph type="body" idx="2"/>
          </p:nvPr>
        </p:nvSpPr>
        <p:spPr>
          <a:xfrm>
            <a:off x="168456" y="1205094"/>
            <a:ext cx="8481166" cy="3795616"/>
          </a:xfrm>
          <a:prstGeom prst="rect">
            <a:avLst/>
          </a:prstGeom>
        </p:spPr>
        <p:txBody>
          <a:bodyPr spcFirstLastPara="1" wrap="square" lIns="0" tIns="0" rIns="0" bIns="0" anchor="t" anchorCtr="0">
            <a:noAutofit/>
          </a:bodyPr>
          <a:lstStyle/>
          <a:p>
            <a:pPr marL="457200" indent="-309563">
              <a:buSzPts val="1700"/>
              <a:buFont typeface="Roche Sans"/>
              <a:buChar char="●"/>
            </a:pPr>
            <a:r>
              <a:rPr lang="en-US" sz="1500" dirty="0">
                <a:latin typeface="Roche Sans"/>
                <a:ea typeface="Roche Sans"/>
                <a:cs typeface="Roche Sans"/>
                <a:sym typeface="Roche Sans"/>
              </a:rPr>
              <a:t>Use alternative tools to assess manufacturing facilities </a:t>
            </a:r>
          </a:p>
          <a:p>
            <a:pPr marL="914400" lvl="1" indent="-309563">
              <a:spcBef>
                <a:spcPts val="0"/>
              </a:spcBef>
              <a:buSzPts val="1700"/>
              <a:buFont typeface="Roche Sans"/>
              <a:buChar char="○"/>
            </a:pPr>
            <a:r>
              <a:rPr lang="en-US" sz="1500" dirty="0">
                <a:latin typeface="Roche Sans"/>
                <a:ea typeface="Roche Sans"/>
                <a:cs typeface="Roche Sans"/>
                <a:sym typeface="Roche Sans"/>
              </a:rPr>
              <a:t>Request existing inspection reports from other trusted foreign regulatory partners through mutual recognition and confidentiality agreements</a:t>
            </a:r>
          </a:p>
          <a:p>
            <a:pPr marL="914400" lvl="1" indent="-309563">
              <a:spcBef>
                <a:spcPts val="0"/>
              </a:spcBef>
              <a:buSzPts val="1700"/>
              <a:buFont typeface="Roche Sans"/>
              <a:buChar char="○"/>
            </a:pPr>
            <a:r>
              <a:rPr lang="en-US" sz="1500" dirty="0">
                <a:latin typeface="Roche Sans"/>
                <a:ea typeface="Roche Sans"/>
                <a:cs typeface="Roche Sans"/>
                <a:sym typeface="Roche Sans"/>
              </a:rPr>
              <a:t>Request information from applicants, records and other information directly from facilities and other inspected entities, as appropriate</a:t>
            </a:r>
          </a:p>
          <a:p>
            <a:pPr marL="914400" lvl="1" indent="-309563">
              <a:spcBef>
                <a:spcPts val="0"/>
              </a:spcBef>
              <a:buSzPts val="1700"/>
              <a:buFont typeface="Roche Sans"/>
              <a:buChar char="○"/>
            </a:pPr>
            <a:r>
              <a:rPr lang="en-US" sz="1500" dirty="0">
                <a:latin typeface="Roche Sans"/>
                <a:ea typeface="Roche Sans"/>
                <a:cs typeface="Roche Sans"/>
                <a:sym typeface="Roche Sans"/>
              </a:rPr>
              <a:t>Utilize new or existing technology platforms to assess manufacturing facilities</a:t>
            </a:r>
          </a:p>
          <a:p>
            <a:pPr marL="914400" lvl="1" indent="-309563">
              <a:spcBef>
                <a:spcPts val="0"/>
              </a:spcBef>
              <a:buSzPts val="1700"/>
              <a:buFont typeface="Roche Sans"/>
              <a:buChar char="○"/>
            </a:pPr>
            <a:r>
              <a:rPr lang="en-US" sz="1500" dirty="0">
                <a:latin typeface="Roche Sans"/>
                <a:ea typeface="Roche Sans"/>
                <a:cs typeface="Roche Sans"/>
                <a:sym typeface="Roche Sans"/>
              </a:rPr>
              <a:t>Issue draft guidance on the use of alternative tools to assess manufacturing facilities named in pending applications (Issued in September this year)</a:t>
            </a:r>
          </a:p>
          <a:p>
            <a:pPr marL="457200" indent="-309563">
              <a:buSzPts val="1700"/>
              <a:buFont typeface="Roche Sans"/>
              <a:buChar char="●"/>
            </a:pPr>
            <a:r>
              <a:rPr lang="en-US" sz="1500" dirty="0">
                <a:latin typeface="Roche Sans"/>
                <a:ea typeface="Roche Sans"/>
                <a:cs typeface="Roche Sans"/>
                <a:sym typeface="Roche Sans"/>
              </a:rPr>
              <a:t>Communicate its intent to inspect a manufacturing facility at least 60 days in advance of BLA Pre-license Inspections and NDA Pre-approval Inspections and no later than mid-cycle.</a:t>
            </a:r>
            <a:endParaRPr sz="1500" dirty="0">
              <a:latin typeface="Roche Sans"/>
              <a:ea typeface="Roche Sans"/>
              <a:cs typeface="Roche Sans"/>
              <a:sym typeface="Roche Sans"/>
            </a:endParaRPr>
          </a:p>
          <a:p>
            <a:pPr marL="914400" lvl="1" indent="-309563">
              <a:spcBef>
                <a:spcPts val="0"/>
              </a:spcBef>
              <a:buSzPts val="1700"/>
              <a:buFont typeface="Roche Sans"/>
              <a:buChar char="○"/>
            </a:pPr>
            <a:r>
              <a:rPr lang="en-US" sz="1500" dirty="0">
                <a:latin typeface="Roche Sans"/>
                <a:ea typeface="Roche Sans"/>
                <a:cs typeface="Roche Sans"/>
                <a:sym typeface="Roche Sans"/>
              </a:rPr>
              <a:t>FDA reserves the right to conduct manufacturing facility inspections at any time during the review cycle, whether or not FDA has communicated to the facility the intent to inspect.</a:t>
            </a:r>
            <a:endParaRPr sz="1500" dirty="0">
              <a:latin typeface="Roche Sans"/>
              <a:ea typeface="Roche Sans"/>
              <a:cs typeface="Roche Sans"/>
              <a:sym typeface="Roche Sans"/>
            </a:endParaRPr>
          </a:p>
        </p:txBody>
      </p:sp>
      <p:sp>
        <p:nvSpPr>
          <p:cNvPr id="5" name="Footer Placeholder 2">
            <a:extLst>
              <a:ext uri="{FF2B5EF4-FFF2-40B4-BE49-F238E27FC236}">
                <a16:creationId xmlns:a16="http://schemas.microsoft.com/office/drawing/2014/main" id="{94202B6C-DC12-7C42-9CE0-BDA6CCEAEE90}"/>
              </a:ext>
            </a:extLst>
          </p:cNvPr>
          <p:cNvSpPr txBox="1">
            <a:spLocks/>
          </p:cNvSpPr>
          <p:nvPr/>
        </p:nvSpPr>
        <p:spPr>
          <a:xfrm>
            <a:off x="3358904" y="4816857"/>
            <a:ext cx="2314575" cy="18081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ClrTx/>
            </a:pPr>
            <a:r>
              <a:rPr lang="en-US" altLang="zh-CN" sz="525" i="1" dirty="0">
                <a:solidFill>
                  <a:srgbClr val="1E487D">
                    <a:tint val="75000"/>
                  </a:srgbClr>
                </a:solidFill>
                <a:latin typeface="Arial" panose="020B0604020202020204" pitchFamily="34" charset="0"/>
                <a:cs typeface="Arial" panose="020B0604020202020204" pitchFamily="34" charset="0"/>
              </a:rPr>
              <a:t>Confidential – For restricted use only</a:t>
            </a:r>
          </a:p>
        </p:txBody>
      </p:sp>
    </p:spTree>
    <p:extLst>
      <p:ext uri="{BB962C8B-B14F-4D97-AF65-F5344CB8AC3E}">
        <p14:creationId xmlns:p14="http://schemas.microsoft.com/office/powerpoint/2010/main" val="2709977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36307" y="537401"/>
            <a:ext cx="8130686" cy="572625"/>
          </a:xfrm>
          <a:prstGeom prst="rect">
            <a:avLst/>
          </a:prstGeom>
        </p:spPr>
        <p:txBody>
          <a:bodyPr spcFirstLastPara="1" wrap="square" lIns="0" tIns="91425" rIns="91425" bIns="91425" anchor="t" anchorCtr="0">
            <a:noAutofit/>
          </a:bodyPr>
          <a:lstStyle/>
          <a:p>
            <a:pPr lvl="0" algn="ctr"/>
            <a:r>
              <a:rPr lang="en-US" dirty="0"/>
              <a:t>Update on Mutual Recognition Agreement</a:t>
            </a:r>
            <a:endParaRPr dirty="0"/>
          </a:p>
        </p:txBody>
      </p:sp>
      <p:sp>
        <p:nvSpPr>
          <p:cNvPr id="190" name="Google Shape;190;g15c02d18d47_0_28"/>
          <p:cNvSpPr txBox="1">
            <a:spLocks noGrp="1"/>
          </p:cNvSpPr>
          <p:nvPr>
            <p:ph type="body" idx="2"/>
          </p:nvPr>
        </p:nvSpPr>
        <p:spPr>
          <a:xfrm>
            <a:off x="225541" y="992260"/>
            <a:ext cx="8459005"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500" dirty="0">
                <a:latin typeface="Roche Sans"/>
                <a:ea typeface="Roche Sans"/>
                <a:cs typeface="Roche Sans"/>
                <a:sym typeface="Roche Sans"/>
              </a:rPr>
              <a:t>The FDA signed the Agreement on 12 January on Mutual Recognition between the Swiss Confederation and the United States of America Relating to Pharmaceutical Good Manufacturing Practice</a:t>
            </a:r>
          </a:p>
          <a:p>
            <a:pPr marL="800100" lvl="1" indent="-333375">
              <a:spcBef>
                <a:spcPts val="225"/>
              </a:spcBef>
              <a:buSzPts val="2200"/>
              <a:buFont typeface="Roche Sans"/>
              <a:buChar char="●"/>
            </a:pPr>
            <a:r>
              <a:rPr lang="en-US" sz="1500" dirty="0">
                <a:latin typeface="Roche Sans"/>
                <a:ea typeface="Roche Sans"/>
                <a:cs typeface="Roche Sans"/>
                <a:sym typeface="Roche Sans"/>
              </a:rPr>
              <a:t>The agreement came into effect on 27 July, 2023 covering both human and veterinary medicines. </a:t>
            </a:r>
          </a:p>
          <a:p>
            <a:pPr marL="800100" lvl="1" indent="-333375">
              <a:spcBef>
                <a:spcPts val="225"/>
              </a:spcBef>
              <a:buSzPts val="2200"/>
              <a:buFont typeface="Roche Sans"/>
              <a:buChar char="●"/>
            </a:pPr>
            <a:r>
              <a:rPr lang="en-US" sz="1500" dirty="0">
                <a:latin typeface="Roche Sans"/>
                <a:ea typeface="Roche Sans"/>
                <a:cs typeface="Roche Sans"/>
                <a:sym typeface="Roche Sans"/>
              </a:rPr>
              <a:t>GMP inspection documents will be made available to the partner authority, subject to consent being given by the drug manufacturer. These documents can then be used to evaluate the manufacturer. </a:t>
            </a:r>
          </a:p>
          <a:p>
            <a:pPr marL="800100" lvl="1" indent="-333375">
              <a:spcBef>
                <a:spcPts val="225"/>
              </a:spcBef>
              <a:buSzPts val="2200"/>
              <a:buFont typeface="Roche Sans"/>
              <a:buChar char="●"/>
            </a:pPr>
            <a:r>
              <a:rPr lang="en-US" sz="1500" dirty="0">
                <a:latin typeface="Roche Sans"/>
                <a:ea typeface="Roche Sans"/>
                <a:cs typeface="Roche Sans"/>
                <a:sym typeface="Roche Sans"/>
              </a:rPr>
              <a:t>The approval of medicinal products for marketing (PLIs and PAIs) will continue to be assessed independently by the respective national authorities.</a:t>
            </a:r>
          </a:p>
          <a:p>
            <a:pPr marL="457200" indent="-333375">
              <a:buSzPts val="2200"/>
              <a:buFont typeface="Roche Sans"/>
              <a:buChar char="●"/>
            </a:pPr>
            <a:r>
              <a:rPr lang="en-US" sz="1500" dirty="0">
                <a:latin typeface="Roche Sans"/>
                <a:ea typeface="Roche Sans"/>
                <a:cs typeface="Roche Sans"/>
                <a:sym typeface="Roche Sans"/>
              </a:rPr>
              <a:t>The decision to expand the scope of the U.S.-EU MRA to include inspections of veterinary pharmaceuticals (also called “animal drugs”)</a:t>
            </a:r>
          </a:p>
          <a:p>
            <a:pPr marL="800100" lvl="1" indent="-333375">
              <a:spcBef>
                <a:spcPts val="225"/>
              </a:spcBef>
              <a:buSzPts val="2200"/>
              <a:buFont typeface="Roche Sans"/>
              <a:buChar char="●"/>
            </a:pPr>
            <a:r>
              <a:rPr lang="en-US" sz="1500" dirty="0">
                <a:latin typeface="Roche Sans"/>
                <a:ea typeface="Roche Sans"/>
                <a:cs typeface="Roche Sans"/>
                <a:sym typeface="Roche Sans"/>
              </a:rPr>
              <a:t> To avoid duplication of some animal drug inspections and enable regulators to devote more resources to other parts of the world where there may be greater risk</a:t>
            </a:r>
          </a:p>
        </p:txBody>
      </p:sp>
    </p:spTree>
    <p:extLst>
      <p:ext uri="{BB962C8B-B14F-4D97-AF65-F5344CB8AC3E}">
        <p14:creationId xmlns:p14="http://schemas.microsoft.com/office/powerpoint/2010/main" val="422670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388017" y="490845"/>
            <a:ext cx="8130686" cy="572625"/>
          </a:xfrm>
          <a:prstGeom prst="rect">
            <a:avLst/>
          </a:prstGeom>
        </p:spPr>
        <p:txBody>
          <a:bodyPr spcFirstLastPara="1" wrap="square" lIns="0" tIns="91425" rIns="91425" bIns="91425" anchor="t" anchorCtr="0">
            <a:noAutofit/>
          </a:bodyPr>
          <a:lstStyle/>
          <a:p>
            <a:pPr lvl="0" algn="ctr"/>
            <a:r>
              <a:rPr lang="en-US" dirty="0"/>
              <a:t>New Inspection Protocol Project (NIPP)</a:t>
            </a:r>
          </a:p>
        </p:txBody>
      </p:sp>
      <p:sp>
        <p:nvSpPr>
          <p:cNvPr id="190" name="Google Shape;190;g15c02d18d47_0_28"/>
          <p:cNvSpPr txBox="1">
            <a:spLocks noGrp="1"/>
          </p:cNvSpPr>
          <p:nvPr>
            <p:ph type="body" idx="2"/>
          </p:nvPr>
        </p:nvSpPr>
        <p:spPr>
          <a:xfrm>
            <a:off x="195941" y="1003400"/>
            <a:ext cx="8409530"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500" dirty="0">
                <a:latin typeface="Roche Sans"/>
                <a:ea typeface="Roche Sans"/>
                <a:cs typeface="Roche Sans"/>
                <a:sym typeface="Roche Sans"/>
              </a:rPr>
              <a:t>NIPP is modernizing FDA’s inspection program by improving how data from surveillance and pre-approval inspections are recorded, assessed, and reported.</a:t>
            </a:r>
          </a:p>
          <a:p>
            <a:pPr marL="800100" lvl="1" indent="-333375">
              <a:buSzPts val="2200"/>
              <a:buFont typeface="Roche Sans"/>
              <a:buChar char="●"/>
            </a:pPr>
            <a:r>
              <a:rPr lang="en-US" sz="1500" dirty="0">
                <a:latin typeface="Roche Sans"/>
                <a:ea typeface="Roche Sans"/>
                <a:cs typeface="Roche Sans"/>
                <a:sym typeface="Roche Sans"/>
              </a:rPr>
              <a:t>To use standardized electronic inspection protocols to collect data in a structured manner. </a:t>
            </a:r>
          </a:p>
          <a:p>
            <a:pPr marL="800100" lvl="1" indent="-333375">
              <a:buSzPts val="2200"/>
              <a:buFont typeface="Roche Sans"/>
              <a:buChar char="●"/>
            </a:pPr>
            <a:r>
              <a:rPr lang="en-US" sz="1500" dirty="0">
                <a:latin typeface="Roche Sans"/>
                <a:ea typeface="Roche Sans"/>
                <a:cs typeface="Roche Sans"/>
                <a:sym typeface="Roche Sans"/>
              </a:rPr>
              <a:t>To promote consistent and comprehensive coverage of critical areas of drug manufacturing and provide structured, data-rich reports. </a:t>
            </a:r>
          </a:p>
          <a:p>
            <a:pPr marL="800100" lvl="1" indent="-333375">
              <a:buSzPts val="2200"/>
              <a:buFont typeface="Roche Sans"/>
              <a:buChar char="●"/>
            </a:pPr>
            <a:r>
              <a:rPr lang="en-US" sz="1500" dirty="0">
                <a:latin typeface="Roche Sans"/>
                <a:ea typeface="Roche Sans"/>
                <a:cs typeface="Roche Sans"/>
                <a:sym typeface="Roche Sans"/>
              </a:rPr>
              <a:t>To better understand how certain variables (e.g., location of the establishment, type of establishment) affect quality. </a:t>
            </a:r>
          </a:p>
          <a:p>
            <a:pPr marL="800100" lvl="1" indent="-333375">
              <a:buSzPts val="2200"/>
              <a:buFont typeface="Roche Sans"/>
              <a:buChar char="●"/>
            </a:pPr>
            <a:r>
              <a:rPr lang="en-US" sz="1500" dirty="0">
                <a:latin typeface="Roche Sans"/>
                <a:ea typeface="Roche Sans"/>
                <a:cs typeface="Roche Sans"/>
                <a:sym typeface="Roche Sans"/>
              </a:rPr>
              <a:t>To inform future inspections, identify policy/outreach opportunities, and influence application-related decision making.</a:t>
            </a:r>
          </a:p>
          <a:p>
            <a:pPr marL="457200" indent="-333375">
              <a:buSzPts val="2200"/>
              <a:buFont typeface="Roche Sans"/>
              <a:buChar char="●"/>
            </a:pPr>
            <a:r>
              <a:rPr lang="en-US" sz="1500" dirty="0">
                <a:latin typeface="Roche Sans"/>
                <a:ea typeface="Roche Sans"/>
                <a:cs typeface="Roche Sans"/>
                <a:sym typeface="Roche Sans"/>
              </a:rPr>
              <a:t>Enhancements (non-sterile protocols) to conduct end-to-end inspections within a single platform for multiple dosage forms with automated data pre-processing and advanced predictive tools</a:t>
            </a:r>
          </a:p>
        </p:txBody>
      </p:sp>
    </p:spTree>
    <p:extLst>
      <p:ext uri="{BB962C8B-B14F-4D97-AF65-F5344CB8AC3E}">
        <p14:creationId xmlns:p14="http://schemas.microsoft.com/office/powerpoint/2010/main" val="3215143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g15c02d18d47_0_28"/>
          <p:cNvSpPr txBox="1">
            <a:spLocks noGrp="1"/>
          </p:cNvSpPr>
          <p:nvPr>
            <p:ph type="title"/>
          </p:nvPr>
        </p:nvSpPr>
        <p:spPr>
          <a:xfrm>
            <a:off x="762200" y="465656"/>
            <a:ext cx="7526749" cy="572625"/>
          </a:xfrm>
          <a:prstGeom prst="rect">
            <a:avLst/>
          </a:prstGeom>
        </p:spPr>
        <p:txBody>
          <a:bodyPr spcFirstLastPara="1" wrap="square" lIns="0" tIns="91425" rIns="91425" bIns="91425" anchor="t" anchorCtr="0">
            <a:noAutofit/>
          </a:bodyPr>
          <a:lstStyle/>
          <a:p>
            <a:pPr lvl="0" algn="ctr"/>
            <a:r>
              <a:rPr lang="en-US" dirty="0"/>
              <a:t>Updates on Inspection Guidance and Compliance Programs</a:t>
            </a:r>
            <a:endParaRPr dirty="0"/>
          </a:p>
        </p:txBody>
      </p:sp>
      <p:sp>
        <p:nvSpPr>
          <p:cNvPr id="190" name="Google Shape;190;g15c02d18d47_0_28"/>
          <p:cNvSpPr txBox="1">
            <a:spLocks noGrp="1"/>
          </p:cNvSpPr>
          <p:nvPr>
            <p:ph type="body" idx="2"/>
          </p:nvPr>
        </p:nvSpPr>
        <p:spPr>
          <a:xfrm>
            <a:off x="374106" y="896904"/>
            <a:ext cx="8682605" cy="4007475"/>
          </a:xfrm>
          <a:prstGeom prst="rect">
            <a:avLst/>
          </a:prstGeom>
        </p:spPr>
        <p:txBody>
          <a:bodyPr spcFirstLastPara="1" wrap="square" lIns="0" tIns="0" rIns="0" bIns="0" anchor="t" anchorCtr="0">
            <a:noAutofit/>
          </a:bodyPr>
          <a:lstStyle/>
          <a:p>
            <a:pPr marL="457200" indent="-333375">
              <a:buSzPts val="2200"/>
              <a:buFont typeface="Roche Sans"/>
              <a:buChar char="●"/>
            </a:pPr>
            <a:r>
              <a:rPr lang="en-US" sz="1500" dirty="0">
                <a:latin typeface="Roche Sans"/>
                <a:ea typeface="Roche Sans"/>
                <a:cs typeface="Roche Sans"/>
                <a:sym typeface="Roche Sans"/>
              </a:rPr>
              <a:t>Revised the Compliance Programs 7346.832: Preapproval Inspections  and 7356.002: Drug Manufacturing Inspections to add:</a:t>
            </a:r>
          </a:p>
          <a:p>
            <a:pPr marL="800100" lvl="1" indent="-333375">
              <a:buSzPts val="2200"/>
              <a:buFont typeface="Roche Sans"/>
              <a:buChar char="●"/>
            </a:pPr>
            <a:r>
              <a:rPr lang="en-US" sz="1500" dirty="0">
                <a:latin typeface="Roche Sans"/>
                <a:ea typeface="Roche Sans"/>
                <a:cs typeface="Roche Sans"/>
                <a:sym typeface="Roche Sans"/>
              </a:rPr>
              <a:t>Elements of ICH Q9, Q10 and Q12 guidelines </a:t>
            </a:r>
          </a:p>
          <a:p>
            <a:pPr marL="800100" lvl="1" indent="-333375">
              <a:buSzPts val="2200"/>
              <a:buFont typeface="Roche Sans"/>
              <a:buChar char="●"/>
            </a:pPr>
            <a:r>
              <a:rPr lang="en-US" sz="1500" dirty="0">
                <a:latin typeface="Roche Sans"/>
                <a:ea typeface="Roche Sans"/>
                <a:cs typeface="Roche Sans"/>
                <a:sym typeface="Roche Sans"/>
              </a:rPr>
              <a:t>Control of nitrosamine impurities</a:t>
            </a:r>
          </a:p>
          <a:p>
            <a:pPr marL="800100" lvl="1" indent="-333375">
              <a:buSzPts val="2200"/>
              <a:buFont typeface="Roche Sans"/>
              <a:buChar char="●"/>
            </a:pPr>
            <a:r>
              <a:rPr lang="en-US" sz="1500" dirty="0">
                <a:latin typeface="Roche Sans"/>
                <a:ea typeface="Roche Sans"/>
                <a:cs typeface="Roche Sans"/>
                <a:sym typeface="Roche Sans"/>
              </a:rPr>
              <a:t>Alternative tools for evaluating facilities</a:t>
            </a:r>
          </a:p>
          <a:p>
            <a:pPr marL="800100" lvl="1" indent="-333375">
              <a:buSzPts val="2200"/>
              <a:buFont typeface="Roche Sans"/>
              <a:buChar char="●"/>
            </a:pPr>
            <a:r>
              <a:rPr lang="en-US" sz="1500" dirty="0">
                <a:latin typeface="Roche Sans"/>
                <a:ea typeface="Roche Sans"/>
                <a:cs typeface="Roche Sans"/>
                <a:sym typeface="Roche Sans"/>
              </a:rPr>
              <a:t>Objective 4: Commitment to Quality in Pharmaceutical Development (PAI only)</a:t>
            </a:r>
          </a:p>
          <a:p>
            <a:pPr marL="457200" indent="-333375">
              <a:buSzPts val="2200"/>
              <a:buFont typeface="Roche Sans"/>
              <a:buChar char="●"/>
            </a:pPr>
            <a:r>
              <a:rPr lang="en-US" sz="1500" dirty="0">
                <a:latin typeface="Roche Sans"/>
                <a:ea typeface="Roche Sans"/>
                <a:cs typeface="Roche Sans"/>
                <a:sym typeface="Roche Sans"/>
              </a:rPr>
              <a:t>Draft Guidance on Conducting Remote Regulatory Assessments Questions and Answers</a:t>
            </a:r>
          </a:p>
          <a:p>
            <a:pPr marL="800100" lvl="1" indent="-333375">
              <a:buSzPts val="2200"/>
              <a:buFont typeface="Roche Sans"/>
              <a:buChar char="●"/>
            </a:pPr>
            <a:r>
              <a:rPr lang="en-US" sz="1500" dirty="0">
                <a:latin typeface="Roche Sans"/>
                <a:ea typeface="Roche Sans"/>
                <a:cs typeface="Roche Sans"/>
                <a:sym typeface="Roche Sans"/>
              </a:rPr>
              <a:t>FDA has determined that RRAs are valuable and, under certain circumstances, will continue to assist FDA during and beyond the COVID-19 pandemic.</a:t>
            </a:r>
          </a:p>
          <a:p>
            <a:pPr marL="457200" indent="-333375">
              <a:buSzPts val="2200"/>
              <a:buFont typeface="Roche Sans"/>
              <a:buChar char="●"/>
            </a:pPr>
            <a:r>
              <a:rPr lang="en-US" sz="1500" dirty="0">
                <a:latin typeface="Roche Sans"/>
                <a:ea typeface="Roche Sans"/>
                <a:cs typeface="Roche Sans"/>
                <a:sym typeface="Roche Sans"/>
              </a:rPr>
              <a:t>Draft Guidance on Alternative Tools: Assessing Drug Manufacturing Facilities Identified in Pending Applications</a:t>
            </a:r>
          </a:p>
          <a:p>
            <a:pPr marL="800100" lvl="1" indent="-333375">
              <a:buSzPts val="2200"/>
              <a:buFont typeface="Roche Sans"/>
              <a:buChar char="●"/>
            </a:pPr>
            <a:r>
              <a:rPr lang="en-US" sz="1500" dirty="0">
                <a:latin typeface="Roche Sans"/>
                <a:ea typeface="Roche Sans"/>
                <a:cs typeface="Roche Sans"/>
                <a:sym typeface="Roche Sans"/>
              </a:rPr>
              <a:t>Information to applicants on how FDA intends to use alternative tools to assess manufacturing facilities identified in a marketing application</a:t>
            </a:r>
          </a:p>
          <a:p>
            <a:pPr marL="800100" lvl="1" indent="-333375">
              <a:buSzPts val="2200"/>
              <a:buFont typeface="Roche Sans"/>
              <a:buChar char="●"/>
            </a:pPr>
            <a:r>
              <a:rPr lang="en-US" sz="1500" dirty="0">
                <a:latin typeface="Roche Sans"/>
                <a:ea typeface="Roche Sans"/>
                <a:cs typeface="Roche Sans"/>
                <a:sym typeface="Roche Sans"/>
              </a:rPr>
              <a:t>A risk-based approach to determine when an inspection is necessary in support of an application.</a:t>
            </a:r>
          </a:p>
        </p:txBody>
      </p:sp>
    </p:spTree>
    <p:extLst>
      <p:ext uri="{BB962C8B-B14F-4D97-AF65-F5344CB8AC3E}">
        <p14:creationId xmlns:p14="http://schemas.microsoft.com/office/powerpoint/2010/main" val="1669271312"/>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3f3a28c-d4a4-43f3-acf2-096847690363">
      <Terms xmlns="http://schemas.microsoft.com/office/infopath/2007/PartnerControls"/>
    </lcf76f155ced4ddcb4097134ff3c332f>
    <TaxCatchAll xmlns="6c800677-4840-4502-9571-4097817a4e97" xsi:nil="true"/>
    <_x0062_tu6 xmlns="33f3a28c-d4a4-43f3-acf2-096847690363">
      <UserInfo>
        <DisplayName/>
        <AccountId xsi:nil="true"/>
        <AccountType/>
      </UserInfo>
    </_x0062_tu6>
    <SharedWithUsers xmlns="6c800677-4840-4502-9571-4097817a4e97">
      <UserInfo>
        <DisplayName/>
        <AccountId xsi:nil="true"/>
        <AccountType/>
      </UserInfo>
    </SharedWithUsers>
    <MediaLengthInSeconds xmlns="33f3a28c-d4a4-43f3-acf2-09684769036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50743B8C807C1499725CD436C9C5401" ma:contentTypeVersion="19" ma:contentTypeDescription="Create a new document." ma:contentTypeScope="" ma:versionID="88579a164c46ae0ebf477098f5dfa278">
  <xsd:schema xmlns:xsd="http://www.w3.org/2001/XMLSchema" xmlns:xs="http://www.w3.org/2001/XMLSchema" xmlns:p="http://schemas.microsoft.com/office/2006/metadata/properties" xmlns:ns2="33f3a28c-d4a4-43f3-acf2-096847690363" xmlns:ns3="6c800677-4840-4502-9571-4097817a4e97" targetNamespace="http://schemas.microsoft.com/office/2006/metadata/properties" ma:root="true" ma:fieldsID="36e1e4c65743f1f02b756cff805e0087" ns2:_="" ns3:_="">
    <xsd:import namespace="33f3a28c-d4a4-43f3-acf2-096847690363"/>
    <xsd:import namespace="6c800677-4840-4502-9571-4097817a4e9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_x0062_tu6"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f3a28c-d4a4-43f3-acf2-0968476903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x0062_tu6" ma:index="20" nillable="true" ma:displayName="Person or Group" ma:list="UserInfo" ma:internalName="_x0062_tu6">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06aaa40-c663-4506-a8f2-94edda6b6de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800677-4840-4502-9571-4097817a4e9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675da05a-e5fd-416e-9bb8-85311282fc17}" ma:internalName="TaxCatchAll" ma:showField="CatchAllData" ma:web="6c800677-4840-4502-9571-4097817a4e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ED7077-3AF4-4547-9F22-75539E05F5A3}">
  <ds:schemaRefs>
    <ds:schemaRef ds:uri="http://schemas.microsoft.com/office/2006/metadata/properties"/>
    <ds:schemaRef ds:uri="http://schemas.microsoft.com/office/infopath/2007/PartnerControls"/>
    <ds:schemaRef ds:uri="33f3a28c-d4a4-43f3-acf2-096847690363"/>
    <ds:schemaRef ds:uri="6c800677-4840-4502-9571-4097817a4e97"/>
  </ds:schemaRefs>
</ds:datastoreItem>
</file>

<file path=customXml/itemProps2.xml><?xml version="1.0" encoding="utf-8"?>
<ds:datastoreItem xmlns:ds="http://schemas.openxmlformats.org/officeDocument/2006/customXml" ds:itemID="{2FA4F240-51D8-498F-A998-6E7EC025E5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f3a28c-d4a4-43f3-acf2-096847690363"/>
    <ds:schemaRef ds:uri="6c800677-4840-4502-9571-4097817a4e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5B372B-9D3C-48E2-A7F2-C3C114D0DFE1}">
  <ds:schemaRefs>
    <ds:schemaRef ds:uri="http://schemas.microsoft.com/sharepoint/v3/contenttype/forms"/>
  </ds:schemaRefs>
</ds:datastoreItem>
</file>

<file path=docMetadata/LabelInfo.xml><?xml version="1.0" encoding="utf-8"?>
<clbl:labelList xmlns:clbl="http://schemas.microsoft.com/office/2020/mipLabelMetadata">
  <clbl:label id="{7cbf2ee6-7391-4c03-b07a-3137c8a2243c}" enabled="1" method="Standard" siteId="{ac144e41-8001-48f0-9e1c-170716ed06b6}" removed="0"/>
</clbl:labelList>
</file>

<file path=docProps/app.xml><?xml version="1.0" encoding="utf-8"?>
<Properties xmlns="http://schemas.openxmlformats.org/officeDocument/2006/extended-properties" xmlns:vt="http://schemas.openxmlformats.org/officeDocument/2006/docPropsVTypes">
  <Template>Default Theme.thmx</Template>
  <TotalTime>44750</TotalTime>
  <Words>3244</Words>
  <Application>Microsoft Office PowerPoint</Application>
  <PresentationFormat>On-screen Show (16:9)</PresentationFormat>
  <Paragraphs>246</Paragraphs>
  <Slides>30</Slides>
  <Notes>24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Roche Sans</vt:lpstr>
      <vt:lpstr>Roche Sans Condensed Light</vt:lpstr>
      <vt:lpstr>Roche Sans Light</vt:lpstr>
      <vt:lpstr>Roche Sans Medium</vt:lpstr>
      <vt:lpstr>Arial</vt:lpstr>
      <vt:lpstr>Calibri</vt:lpstr>
      <vt:lpstr>Roboto</vt:lpstr>
      <vt:lpstr>Default Theme</vt:lpstr>
      <vt:lpstr>Custom Design</vt:lpstr>
      <vt:lpstr>PowerPoint Presentation</vt:lpstr>
      <vt:lpstr>PowerPoint Presentation</vt:lpstr>
      <vt:lpstr>PowerPoint Presentation</vt:lpstr>
      <vt:lpstr>PowerPoint Presentation</vt:lpstr>
      <vt:lpstr>Update on CDER Inspection Related Activities</vt:lpstr>
      <vt:lpstr>Enhancements in PDUFA VII and BsUFA III Related to Pre-approval/Pre-license Inspections</vt:lpstr>
      <vt:lpstr>Update on Mutual Recognition Agreement</vt:lpstr>
      <vt:lpstr>New Inspection Protocol Project (NIPP)</vt:lpstr>
      <vt:lpstr>Updates on Inspection Guidance and Compliance Programs</vt:lpstr>
      <vt:lpstr>Revision to the Compliance Programs  </vt:lpstr>
      <vt:lpstr>Revision to the CP7346.832: Preapproval Inspections </vt:lpstr>
      <vt:lpstr>Revision to the CP7356.002 - Drug Manufacturing Inspections</vt:lpstr>
      <vt:lpstr>Draft Guidance: Conducting Remote Regulatory Assessments</vt:lpstr>
      <vt:lpstr>Draft Guidance: Conducting Remote Regulatory Assessments</vt:lpstr>
      <vt:lpstr>Draft Guidance on Alternative Tools: Assessing Drug Manufacturing Facilities Identified in Pending Applications</vt:lpstr>
      <vt:lpstr>A Risk Based Approach for Inspection Decisions</vt:lpstr>
      <vt:lpstr>Draft Guidance on Remote Interactive Evaluations of Drug Manufacturing and Bioresearch Monitoring Facilities</vt:lpstr>
      <vt:lpstr>PowerPoint Presentation</vt:lpstr>
      <vt:lpstr>ICMRA Pilot Program Background</vt:lpstr>
      <vt:lpstr>ICMRA Pilot Program</vt:lpstr>
      <vt:lpstr>Post-approval Change Management Protocol Pilot</vt:lpstr>
      <vt:lpstr>Key Highlights of the PACMP Assessment Pilot </vt:lpstr>
      <vt:lpstr>ICMRA Collaborative Hybrid Inspection Pilot (CHIP) </vt:lpstr>
      <vt:lpstr>ICMRA Collaborative Hybrid Inspection Pilot </vt:lpstr>
      <vt:lpstr>Lessons from Collaborative Hybrid Inspection Pilot</vt:lpstr>
      <vt:lpstr>Benefits to CHIP Participants</vt:lpstr>
      <vt:lpstr>What to Expect</vt:lpstr>
      <vt:lpstr>Final Thoughts</vt:lpstr>
      <vt:lpstr>Self Introduction</vt:lpstr>
      <vt:lpstr>PowerPoint Presentation</vt:lpstr>
    </vt:vector>
  </TitlesOfParts>
  <Manager/>
  <Company>Caroline Cruz Design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Caroline Cruz</dc:creator>
  <cp:keywords/>
  <dc:description/>
  <cp:lastModifiedBy>YiLing How</cp:lastModifiedBy>
  <cp:revision>988</cp:revision>
  <dcterms:created xsi:type="dcterms:W3CDTF">2018-04-27T16:23:46Z</dcterms:created>
  <dcterms:modified xsi:type="dcterms:W3CDTF">2023-11-29T04:58:24Z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cbf2ee6-7391-4c03-b07a-3137c8a2243c_Enabled">
    <vt:lpwstr>true</vt:lpwstr>
  </property>
  <property fmtid="{D5CDD505-2E9C-101B-9397-08002B2CF9AE}" pid="3" name="MSIP_Label_7cbf2ee6-7391-4c03-b07a-3137c8a2243c_SetDate">
    <vt:lpwstr>2023-03-28T02:48:37Z</vt:lpwstr>
  </property>
  <property fmtid="{D5CDD505-2E9C-101B-9397-08002B2CF9AE}" pid="4" name="MSIP_Label_7cbf2ee6-7391-4c03-b07a-3137c8a2243c_Method">
    <vt:lpwstr>Standard</vt:lpwstr>
  </property>
  <property fmtid="{D5CDD505-2E9C-101B-9397-08002B2CF9AE}" pid="5" name="MSIP_Label_7cbf2ee6-7391-4c03-b07a-3137c8a2243c_Name">
    <vt:lpwstr>Internal</vt:lpwstr>
  </property>
  <property fmtid="{D5CDD505-2E9C-101B-9397-08002B2CF9AE}" pid="6" name="MSIP_Label_7cbf2ee6-7391-4c03-b07a-3137c8a2243c_SiteId">
    <vt:lpwstr>ac144e41-8001-48f0-9e1c-170716ed06b6</vt:lpwstr>
  </property>
  <property fmtid="{D5CDD505-2E9C-101B-9397-08002B2CF9AE}" pid="7" name="MSIP_Label_7cbf2ee6-7391-4c03-b07a-3137c8a2243c_ActionId">
    <vt:lpwstr>9455e428-c57c-4373-bdd9-9e03e0ef5c73</vt:lpwstr>
  </property>
  <property fmtid="{D5CDD505-2E9C-101B-9397-08002B2CF9AE}" pid="8" name="MSIP_Label_7cbf2ee6-7391-4c03-b07a-3137c8a2243c_ContentBits">
    <vt:lpwstr>1</vt:lpwstr>
  </property>
  <property fmtid="{D5CDD505-2E9C-101B-9397-08002B2CF9AE}" pid="9" name="ContentTypeId">
    <vt:lpwstr>0x010100250743B8C807C1499725CD436C9C5401</vt:lpwstr>
  </property>
  <property fmtid="{D5CDD505-2E9C-101B-9397-08002B2CF9AE}" pid="10" name="_dlc_policyId">
    <vt:lpwstr/>
  </property>
  <property fmtid="{D5CDD505-2E9C-101B-9397-08002B2CF9AE}" pid="11" name="ItemRetentionFormula">
    <vt:lpwstr/>
  </property>
  <property fmtid="{D5CDD505-2E9C-101B-9397-08002B2CF9AE}" pid="12" name="Order">
    <vt:r8>139400</vt:r8>
  </property>
  <property fmtid="{D5CDD505-2E9C-101B-9397-08002B2CF9AE}" pid="13" name="xd_Signature">
    <vt:bool>false</vt:bool>
  </property>
  <property fmtid="{D5CDD505-2E9C-101B-9397-08002B2CF9AE}" pid="14" name="xd_ProgID">
    <vt:lpwstr/>
  </property>
  <property fmtid="{D5CDD505-2E9C-101B-9397-08002B2CF9AE}" pid="15" name="ComplianceAssetId">
    <vt:lpwstr/>
  </property>
  <property fmtid="{D5CDD505-2E9C-101B-9397-08002B2CF9AE}" pid="16" name="TemplateUrl">
    <vt:lpwstr/>
  </property>
  <property fmtid="{D5CDD505-2E9C-101B-9397-08002B2CF9AE}" pid="17" name="MediaServiceImageTags">
    <vt:lpwstr/>
  </property>
</Properties>
</file>